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64" r:id="rId5"/>
    <p:sldId id="269" r:id="rId6"/>
    <p:sldId id="289" r:id="rId7"/>
    <p:sldId id="306" r:id="rId8"/>
    <p:sldId id="302" r:id="rId9"/>
    <p:sldId id="304" r:id="rId10"/>
    <p:sldId id="291" r:id="rId11"/>
    <p:sldId id="305" r:id="rId12"/>
    <p:sldId id="292" r:id="rId13"/>
    <p:sldId id="297" r:id="rId14"/>
    <p:sldId id="296" r:id="rId15"/>
    <p:sldId id="299" r:id="rId16"/>
    <p:sldId id="293" r:id="rId17"/>
    <p:sldId id="301" r:id="rId18"/>
    <p:sldId id="286" r:id="rId19"/>
    <p:sldId id="28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D6A9B4-EA85-3744-37C3-754A1492DE44}" name="Nathan Altair Krikawa" initials="NK" userId="S::nak229@nau.edu::4c578624-8c72-4009-abca-faa2160fc05b" providerId="AD"/>
  <p188:author id="{CA2D1DFB-23BF-493C-1741-CC23DCFC4405}" name="Nolan Paul Hann" initials="NH" userId="S::nph46@nau.edu::9c82315a-a9c6-4f7b-931a-9af9b35204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B35B0-61D5-2C9B-4813-F4AD87B22BAF}" v="8" dt="2024-10-22T06:09:49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an Paul Hann" userId="S::nph46@nau.edu::9c82315a-a9c6-4f7b-931a-9af9b35204cf" providerId="AD" clId="Web-{16C8F17A-D4A7-F0B3-EED7-DD99089E94DB}"/>
    <pc:docChg chg="addSld delSld modSld">
      <pc:chgData name="Nolan Paul Hann" userId="S::nph46@nau.edu::9c82315a-a9c6-4f7b-931a-9af9b35204cf" providerId="AD" clId="Web-{16C8F17A-D4A7-F0B3-EED7-DD99089E94DB}" dt="2024-09-11T22:55:05.637" v="49" actId="20577"/>
      <pc:docMkLst>
        <pc:docMk/>
      </pc:docMkLst>
      <pc:sldChg chg="modSp">
        <pc:chgData name="Nolan Paul Hann" userId="S::nph46@nau.edu::9c82315a-a9c6-4f7b-931a-9af9b35204cf" providerId="AD" clId="Web-{16C8F17A-D4A7-F0B3-EED7-DD99089E94DB}" dt="2024-09-11T22:54:14.071" v="16" actId="20577"/>
        <pc:sldMkLst>
          <pc:docMk/>
          <pc:sldMk cId="4014885047" sldId="264"/>
        </pc:sldMkLst>
        <pc:spChg chg="mod">
          <ac:chgData name="Nolan Paul Hann" userId="S::nph46@nau.edu::9c82315a-a9c6-4f7b-931a-9af9b35204cf" providerId="AD" clId="Web-{16C8F17A-D4A7-F0B3-EED7-DD99089E94DB}" dt="2024-09-11T22:54:14.071" v="16" actId="20577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Nolan Paul Hann" userId="S::nph46@nau.edu::9c82315a-a9c6-4f7b-931a-9af9b35204cf" providerId="AD" clId="Web-{16C8F17A-D4A7-F0B3-EED7-DD99089E94DB}" dt="2024-09-11T22:54:01.742" v="7" actId="20577"/>
          <ac:spMkLst>
            <pc:docMk/>
            <pc:sldMk cId="4014885047" sldId="264"/>
            <ac:spMk id="7" creationId="{D15E5935-7826-A781-7B22-8B808BEB773B}"/>
          </ac:spMkLst>
        </pc:spChg>
      </pc:sldChg>
      <pc:sldChg chg="addSp delSp modSp">
        <pc:chgData name="Nolan Paul Hann" userId="S::nph46@nau.edu::9c82315a-a9c6-4f7b-931a-9af9b35204cf" providerId="AD" clId="Web-{16C8F17A-D4A7-F0B3-EED7-DD99089E94DB}" dt="2024-09-11T22:55:05.637" v="49" actId="20577"/>
        <pc:sldMkLst>
          <pc:docMk/>
          <pc:sldMk cId="284334150" sldId="269"/>
        </pc:sldMkLst>
        <pc:spChg chg="del">
          <ac:chgData name="Nolan Paul Hann" userId="S::nph46@nau.edu::9c82315a-a9c6-4f7b-931a-9af9b35204cf" providerId="AD" clId="Web-{16C8F17A-D4A7-F0B3-EED7-DD99089E94DB}" dt="2024-09-11T22:54:40.073" v="31"/>
          <ac:spMkLst>
            <pc:docMk/>
            <pc:sldMk cId="284334150" sldId="269"/>
            <ac:spMk id="2" creationId="{D94F2DCE-EC6E-3C5A-F437-84605A60721E}"/>
          </ac:spMkLst>
        </pc:spChg>
        <pc:spChg chg="add del">
          <ac:chgData name="Nolan Paul Hann" userId="S::nph46@nau.edu::9c82315a-a9c6-4f7b-931a-9af9b35204cf" providerId="AD" clId="Web-{16C8F17A-D4A7-F0B3-EED7-DD99089E94DB}" dt="2024-09-11T22:54:49.292" v="34"/>
          <ac:spMkLst>
            <pc:docMk/>
            <pc:sldMk cId="284334150" sldId="269"/>
            <ac:spMk id="3" creationId="{765469EA-8376-52F9-50BC-B67232C32757}"/>
          </ac:spMkLst>
        </pc:spChg>
        <pc:spChg chg="del">
          <ac:chgData name="Nolan Paul Hann" userId="S::nph46@nau.edu::9c82315a-a9c6-4f7b-931a-9af9b35204cf" providerId="AD" clId="Web-{16C8F17A-D4A7-F0B3-EED7-DD99089E94DB}" dt="2024-09-11T22:54:52.543" v="35"/>
          <ac:spMkLst>
            <pc:docMk/>
            <pc:sldMk cId="284334150" sldId="269"/>
            <ac:spMk id="4" creationId="{C1557213-41C3-488D-5CA2-0E6F1C1238C3}"/>
          </ac:spMkLst>
        </pc:spChg>
        <pc:spChg chg="mod">
          <ac:chgData name="Nolan Paul Hann" userId="S::nph46@nau.edu::9c82315a-a9c6-4f7b-931a-9af9b35204cf" providerId="AD" clId="Web-{16C8F17A-D4A7-F0B3-EED7-DD99089E94DB}" dt="2024-09-11T22:54:34.338" v="29" actId="20577"/>
          <ac:spMkLst>
            <pc:docMk/>
            <pc:sldMk cId="284334150" sldId="269"/>
            <ac:spMk id="6" creationId="{CC2367EF-5E84-C020-EE59-AA0F48393E59}"/>
          </ac:spMkLst>
        </pc:spChg>
        <pc:spChg chg="add mod">
          <ac:chgData name="Nolan Paul Hann" userId="S::nph46@nau.edu::9c82315a-a9c6-4f7b-931a-9af9b35204cf" providerId="AD" clId="Web-{16C8F17A-D4A7-F0B3-EED7-DD99089E94DB}" dt="2024-09-11T22:55:05.637" v="49" actId="20577"/>
          <ac:spMkLst>
            <pc:docMk/>
            <pc:sldMk cId="284334150" sldId="269"/>
            <ac:spMk id="7" creationId="{8D4CCFB5-1F51-A86E-C7D2-AB10ED7D9ADF}"/>
          </ac:spMkLst>
        </pc:spChg>
        <pc:spChg chg="del">
          <ac:chgData name="Nolan Paul Hann" userId="S::nph46@nau.edu::9c82315a-a9c6-4f7b-931a-9af9b35204cf" providerId="AD" clId="Web-{16C8F17A-D4A7-F0B3-EED7-DD99089E94DB}" dt="2024-09-11T22:54:40.089" v="32"/>
          <ac:spMkLst>
            <pc:docMk/>
            <pc:sldMk cId="284334150" sldId="269"/>
            <ac:spMk id="18" creationId="{659FF121-60AE-3ABB-157B-46C18E0B01C0}"/>
          </ac:spMkLst>
        </pc:spChg>
        <pc:picChg chg="mod">
          <ac:chgData name="Nolan Paul Hann" userId="S::nph46@nau.edu::9c82315a-a9c6-4f7b-931a-9af9b35204cf" providerId="AD" clId="Web-{16C8F17A-D4A7-F0B3-EED7-DD99089E94DB}" dt="2024-09-11T22:54:55.058" v="37" actId="1076"/>
          <ac:picMkLst>
            <pc:docMk/>
            <pc:sldMk cId="284334150" sldId="269"/>
            <ac:picMk id="5" creationId="{EEE3717F-BEE0-58F6-BC45-ACADD5DCD9B0}"/>
          </ac:picMkLst>
        </pc:picChg>
        <pc:picChg chg="del">
          <ac:chgData name="Nolan Paul Hann" userId="S::nph46@nau.edu::9c82315a-a9c6-4f7b-931a-9af9b35204cf" providerId="AD" clId="Web-{16C8F17A-D4A7-F0B3-EED7-DD99089E94DB}" dt="2024-09-11T22:54:40.073" v="30"/>
          <ac:picMkLst>
            <pc:docMk/>
            <pc:sldMk cId="284334150" sldId="269"/>
            <ac:picMk id="8" creationId="{19027806-E336-B126-9487-5908BDE3931D}"/>
          </ac:picMkLst>
        </pc:picChg>
      </pc:sldChg>
      <pc:sldChg chg="new del">
        <pc:chgData name="Nolan Paul Hann" userId="S::nph46@nau.edu::9c82315a-a9c6-4f7b-931a-9af9b35204cf" providerId="AD" clId="Web-{16C8F17A-D4A7-F0B3-EED7-DD99089E94DB}" dt="2024-09-11T22:54:17.790" v="18"/>
        <pc:sldMkLst>
          <pc:docMk/>
          <pc:sldMk cId="3839830976" sldId="282"/>
        </pc:sldMkLst>
      </pc:sldChg>
    </pc:docChg>
  </pc:docChgLst>
  <pc:docChgLst>
    <pc:chgData name="Nolan Paul Hann" userId="S::nph46@nau.edu::9c82315a-a9c6-4f7b-931a-9af9b35204cf" providerId="AD" clId="Web-{2C74BE52-D602-9078-BEBD-9AB6447F995A}"/>
    <pc:docChg chg="modSld">
      <pc:chgData name="Nolan Paul Hann" userId="S::nph46@nau.edu::9c82315a-a9c6-4f7b-931a-9af9b35204cf" providerId="AD" clId="Web-{2C74BE52-D602-9078-BEBD-9AB6447F995A}" dt="2024-10-09T18:29:43.194" v="147"/>
      <pc:docMkLst>
        <pc:docMk/>
      </pc:docMkLst>
      <pc:sldChg chg="addSp delSp modSp">
        <pc:chgData name="Nolan Paul Hann" userId="S::nph46@nau.edu::9c82315a-a9c6-4f7b-931a-9af9b35204cf" providerId="AD" clId="Web-{2C74BE52-D602-9078-BEBD-9AB6447F995A}" dt="2024-10-09T17:59:06.029" v="75"/>
        <pc:sldMkLst>
          <pc:docMk/>
          <pc:sldMk cId="2124825668" sldId="287"/>
        </pc:sldMkLst>
        <pc:graphicFrameChg chg="add mod modGraphic">
          <ac:chgData name="Nolan Paul Hann" userId="S::nph46@nau.edu::9c82315a-a9c6-4f7b-931a-9af9b35204cf" providerId="AD" clId="Web-{2C74BE52-D602-9078-BEBD-9AB6447F995A}" dt="2024-10-09T17:59:06.029" v="75"/>
          <ac:graphicFrameMkLst>
            <pc:docMk/>
            <pc:sldMk cId="2124825668" sldId="287"/>
            <ac:graphicFrameMk id="3" creationId="{0FB1F7E7-6A2D-14E1-6F22-05BF0BA061BC}"/>
          </ac:graphicFrameMkLst>
        </pc:graphicFrameChg>
        <pc:graphicFrameChg chg="del mod modGraphic">
          <ac:chgData name="Nolan Paul Hann" userId="S::nph46@nau.edu::9c82315a-a9c6-4f7b-931a-9af9b35204cf" providerId="AD" clId="Web-{2C74BE52-D602-9078-BEBD-9AB6447F995A}" dt="2024-10-09T17:49:59.249" v="20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addSp delSp modSp">
        <pc:chgData name="Nolan Paul Hann" userId="S::nph46@nau.edu::9c82315a-a9c6-4f7b-931a-9af9b35204cf" providerId="AD" clId="Web-{2C74BE52-D602-9078-BEBD-9AB6447F995A}" dt="2024-10-09T18:29:43.194" v="147"/>
        <pc:sldMkLst>
          <pc:docMk/>
          <pc:sldMk cId="1282677392" sldId="288"/>
        </pc:sldMkLst>
        <pc:graphicFrameChg chg="add del mod modGraphic">
          <ac:chgData name="Nolan Paul Hann" userId="S::nph46@nau.edu::9c82315a-a9c6-4f7b-931a-9af9b35204cf" providerId="AD" clId="Web-{2C74BE52-D602-9078-BEBD-9AB6447F995A}" dt="2024-10-09T18:09:01.905" v="128"/>
          <ac:graphicFrameMkLst>
            <pc:docMk/>
            <pc:sldMk cId="1282677392" sldId="288"/>
            <ac:graphicFrameMk id="3" creationId="{0DA5D8F1-1768-A369-2679-69342112E331}"/>
          </ac:graphicFrameMkLst>
        </pc:graphicFrameChg>
        <pc:graphicFrameChg chg="add mod modGraphic">
          <ac:chgData name="Nolan Paul Hann" userId="S::nph46@nau.edu::9c82315a-a9c6-4f7b-931a-9af9b35204cf" providerId="AD" clId="Web-{2C74BE52-D602-9078-BEBD-9AB6447F995A}" dt="2024-10-09T18:29:43.194" v="147"/>
          <ac:graphicFrameMkLst>
            <pc:docMk/>
            <pc:sldMk cId="1282677392" sldId="288"/>
            <ac:graphicFrameMk id="3" creationId="{E02D863A-870B-15D8-5002-7130F5EB3254}"/>
          </ac:graphicFrameMkLst>
        </pc:graphicFrameChg>
        <pc:graphicFrameChg chg="del mod modGraphic">
          <ac:chgData name="Nolan Paul Hann" userId="S::nph46@nau.edu::9c82315a-a9c6-4f7b-931a-9af9b35204cf" providerId="AD" clId="Web-{2C74BE52-D602-9078-BEBD-9AB6447F995A}" dt="2024-10-09T18:08:07.091" v="108"/>
          <ac:graphicFrameMkLst>
            <pc:docMk/>
            <pc:sldMk cId="1282677392" sldId="288"/>
            <ac:graphicFrameMk id="4" creationId="{53C3BA95-03ED-3A27-2E00-F34F98CA1DC8}"/>
          </ac:graphicFrameMkLst>
        </pc:graphicFrameChg>
        <pc:picChg chg="mod">
          <ac:chgData name="Nolan Paul Hann" userId="S::nph46@nau.edu::9c82315a-a9c6-4f7b-931a-9af9b35204cf" providerId="AD" clId="Web-{2C74BE52-D602-9078-BEBD-9AB6447F995A}" dt="2024-10-09T18:08:03.341" v="107" actId="1076"/>
          <ac:picMkLst>
            <pc:docMk/>
            <pc:sldMk cId="1282677392" sldId="288"/>
            <ac:picMk id="5" creationId="{EEE3717F-BEE0-58F6-BC45-ACADD5DCD9B0}"/>
          </ac:picMkLst>
        </pc:picChg>
      </pc:sldChg>
    </pc:docChg>
  </pc:docChgLst>
  <pc:docChgLst>
    <pc:chgData name="Nolan Paul Hann" userId="S::nph46@nau.edu::9c82315a-a9c6-4f7b-931a-9af9b35204cf" providerId="AD" clId="Web-{E6DF46A7-F18E-4742-BBC2-E543C3C3D975}"/>
    <pc:docChg chg="addSld modSld">
      <pc:chgData name="Nolan Paul Hann" userId="S::nph46@nau.edu::9c82315a-a9c6-4f7b-931a-9af9b35204cf" providerId="AD" clId="Web-{E6DF46A7-F18E-4742-BBC2-E543C3C3D975}" dt="2024-09-11T23:07:40.963" v="259" actId="20577"/>
      <pc:docMkLst>
        <pc:docMk/>
      </pc:docMkLst>
      <pc:sldChg chg="modSp">
        <pc:chgData name="Nolan Paul Hann" userId="S::nph46@nau.edu::9c82315a-a9c6-4f7b-931a-9af9b35204cf" providerId="AD" clId="Web-{E6DF46A7-F18E-4742-BBC2-E543C3C3D975}" dt="2024-09-11T23:07:20.759" v="252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E6DF46A7-F18E-4742-BBC2-E543C3C3D975}" dt="2024-09-11T23:04:26.614" v="180" actId="20577"/>
          <ac:spMkLst>
            <pc:docMk/>
            <pc:sldMk cId="284334150" sldId="269"/>
            <ac:spMk id="7" creationId="{8D4CCFB5-1F51-A86E-C7D2-AB10ED7D9ADF}"/>
          </ac:spMkLst>
        </pc:spChg>
        <pc:spChg chg="mod">
          <ac:chgData name="Nolan Paul Hann" userId="S::nph46@nau.edu::9c82315a-a9c6-4f7b-931a-9af9b35204cf" providerId="AD" clId="Web-{E6DF46A7-F18E-4742-BBC2-E543C3C3D975}" dt="2024-09-11T23:07:20.759" v="252" actId="20577"/>
          <ac:spMkLst>
            <pc:docMk/>
            <pc:sldMk cId="284334150" sldId="269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4.353" v="253" actId="20577"/>
        <pc:sldMkLst>
          <pc:docMk/>
          <pc:sldMk cId="2830234873" sldId="281"/>
        </pc:sldMkLst>
        <pc:spChg chg="mod">
          <ac:chgData name="Nolan Paul Hann" userId="S::nph46@nau.edu::9c82315a-a9c6-4f7b-931a-9af9b35204cf" providerId="AD" clId="Web-{E6DF46A7-F18E-4742-BBC2-E543C3C3D975}" dt="2024-09-11T23:04:40.817" v="195" actId="20577"/>
          <ac:spMkLst>
            <pc:docMk/>
            <pc:sldMk cId="2830234873" sldId="281"/>
            <ac:spMk id="6" creationId="{CC2367EF-5E84-C020-EE59-AA0F48393E59}"/>
          </ac:spMkLst>
        </pc:spChg>
        <pc:spChg chg="del mod">
          <ac:chgData name="Nolan Paul Hann" userId="S::nph46@nau.edu::9c82315a-a9c6-4f7b-931a-9af9b35204cf" providerId="AD" clId="Web-{E6DF46A7-F18E-4742-BBC2-E543C3C3D975}" dt="2024-09-11T23:04:33.255" v="183"/>
          <ac:spMkLst>
            <pc:docMk/>
            <pc:sldMk cId="2830234873" sldId="281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4.353" v="253" actId="20577"/>
          <ac:spMkLst>
            <pc:docMk/>
            <pc:sldMk cId="2830234873" sldId="281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6.525" v="254" actId="20577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E6DF46A7-F18E-4742-BBC2-E543C3C3D975}" dt="2024-09-11T23:04:47.052" v="198" actId="20577"/>
          <ac:spMkLst>
            <pc:docMk/>
            <pc:sldMk cId="790872387" sldId="282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4:49.865" v="199"/>
          <ac:spMkLst>
            <pc:docMk/>
            <pc:sldMk cId="790872387" sldId="282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6.525" v="254" actId="20577"/>
          <ac:spMkLst>
            <pc:docMk/>
            <pc:sldMk cId="790872387" sldId="282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9.056" v="255" actId="20577"/>
        <pc:sldMkLst>
          <pc:docMk/>
          <pc:sldMk cId="3543837453" sldId="283"/>
        </pc:sldMkLst>
        <pc:spChg chg="mod">
          <ac:chgData name="Nolan Paul Hann" userId="S::nph46@nau.edu::9c82315a-a9c6-4f7b-931a-9af9b35204cf" providerId="AD" clId="Web-{E6DF46A7-F18E-4742-BBC2-E543C3C3D975}" dt="2024-09-11T23:04:59.693" v="211" actId="20577"/>
          <ac:spMkLst>
            <pc:docMk/>
            <pc:sldMk cId="3543837453" sldId="283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5:02.881" v="212"/>
          <ac:spMkLst>
            <pc:docMk/>
            <pc:sldMk cId="3543837453" sldId="283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9.056" v="255" actId="20577"/>
          <ac:spMkLst>
            <pc:docMk/>
            <pc:sldMk cId="3543837453" sldId="283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32.510" v="256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E6DF46A7-F18E-4742-BBC2-E543C3C3D975}" dt="2024-09-11T23:05:54.788" v="226" actId="20577"/>
          <ac:spMkLst>
            <pc:docMk/>
            <pc:sldMk cId="4246107455" sldId="284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5:34.772" v="218"/>
          <ac:spMkLst>
            <pc:docMk/>
            <pc:sldMk cId="4246107455" sldId="284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32.510" v="256" actId="20577"/>
          <ac:spMkLst>
            <pc:docMk/>
            <pc:sldMk cId="4246107455" sldId="284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34.728" v="257" actId="20577"/>
        <pc:sldMkLst>
          <pc:docMk/>
          <pc:sldMk cId="2046305303" sldId="285"/>
        </pc:sldMkLst>
        <pc:spChg chg="mod">
          <ac:chgData name="Nolan Paul Hann" userId="S::nph46@nau.edu::9c82315a-a9c6-4f7b-931a-9af9b35204cf" providerId="AD" clId="Web-{E6DF46A7-F18E-4742-BBC2-E543C3C3D975}" dt="2024-09-11T23:06:33.711" v="239" actId="20577"/>
          <ac:spMkLst>
            <pc:docMk/>
            <pc:sldMk cId="2046305303" sldId="285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34.728" v="257" actId="20577"/>
          <ac:spMkLst>
            <pc:docMk/>
            <pc:sldMk cId="2046305303" sldId="285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37.963" v="258" actId="20577"/>
        <pc:sldMkLst>
          <pc:docMk/>
          <pc:sldMk cId="3006640954" sldId="286"/>
        </pc:sldMkLst>
        <pc:spChg chg="mod">
          <ac:chgData name="Nolan Paul Hann" userId="S::nph46@nau.edu::9c82315a-a9c6-4f7b-931a-9af9b35204cf" providerId="AD" clId="Web-{E6DF46A7-F18E-4742-BBC2-E543C3C3D975}" dt="2024-09-11T23:06:48.618" v="244" actId="20577"/>
          <ac:spMkLst>
            <pc:docMk/>
            <pc:sldMk cId="3006640954" sldId="286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37.963" v="258" actId="20577"/>
          <ac:spMkLst>
            <pc:docMk/>
            <pc:sldMk cId="3006640954" sldId="286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40.963" v="259" actId="20577"/>
        <pc:sldMkLst>
          <pc:docMk/>
          <pc:sldMk cId="2124825668" sldId="287"/>
        </pc:sldMkLst>
        <pc:spChg chg="mod">
          <ac:chgData name="Nolan Paul Hann" userId="S::nph46@nau.edu::9c82315a-a9c6-4f7b-931a-9af9b35204cf" providerId="AD" clId="Web-{E6DF46A7-F18E-4742-BBC2-E543C3C3D975}" dt="2024-09-11T23:07:14.259" v="251" actId="20577"/>
          <ac:spMkLst>
            <pc:docMk/>
            <pc:sldMk cId="2124825668" sldId="287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40.963" v="259" actId="20577"/>
          <ac:spMkLst>
            <pc:docMk/>
            <pc:sldMk cId="2124825668" sldId="287"/>
            <ac:spMk id="20" creationId="{9AAB9B52-1B57-925C-7B8F-C0CBDFADAD0A}"/>
          </ac:spMkLst>
        </pc:spChg>
      </pc:sldChg>
    </pc:docChg>
  </pc:docChgLst>
  <pc:docChgLst>
    <pc:chgData name="Nolan Paul Hann" userId="S::nph46@nau.edu::9c82315a-a9c6-4f7b-931a-9af9b35204cf" providerId="AD" clId="Web-{638C8C24-09B4-4DE0-AB7A-F53EBE850359}"/>
    <pc:docChg chg="modSld">
      <pc:chgData name="Nolan Paul Hann" userId="S::nph46@nau.edu::9c82315a-a9c6-4f7b-931a-9af9b35204cf" providerId="AD" clId="Web-{638C8C24-09B4-4DE0-AB7A-F53EBE850359}" dt="2024-09-11T22:57:10.887" v="85" actId="20577"/>
      <pc:docMkLst>
        <pc:docMk/>
      </pc:docMkLst>
      <pc:sldChg chg="modSp">
        <pc:chgData name="Nolan Paul Hann" userId="S::nph46@nau.edu::9c82315a-a9c6-4f7b-931a-9af9b35204cf" providerId="AD" clId="Web-{638C8C24-09B4-4DE0-AB7A-F53EBE850359}" dt="2024-09-11T22:57:10.887" v="85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638C8C24-09B4-4DE0-AB7A-F53EBE850359}" dt="2024-09-11T22:57:10.887" v="85" actId="20577"/>
          <ac:spMkLst>
            <pc:docMk/>
            <pc:sldMk cId="284334150" sldId="269"/>
            <ac:spMk id="7" creationId="{8D4CCFB5-1F51-A86E-C7D2-AB10ED7D9ADF}"/>
          </ac:spMkLst>
        </pc:spChg>
      </pc:sldChg>
    </pc:docChg>
  </pc:docChgLst>
  <pc:docChgLst>
    <pc:chgData name="Nolan Paul Hann" userId="S::nph46@nau.edu::9c82315a-a9c6-4f7b-931a-9af9b35204cf" providerId="AD" clId="Web-{588F9451-A55F-D866-451F-F81DFB8446EE}"/>
    <pc:docChg chg="delSld modSld">
      <pc:chgData name="Nolan Paul Hann" userId="S::nph46@nau.edu::9c82315a-a9c6-4f7b-931a-9af9b35204cf" providerId="AD" clId="Web-{588F9451-A55F-D866-451F-F81DFB8446EE}" dt="2024-09-17T23:42:57.749" v="144" actId="20577"/>
      <pc:docMkLst>
        <pc:docMk/>
      </pc:docMkLst>
      <pc:sldChg chg="modSp">
        <pc:chgData name="Nolan Paul Hann" userId="S::nph46@nau.edu::9c82315a-a9c6-4f7b-931a-9af9b35204cf" providerId="AD" clId="Web-{588F9451-A55F-D866-451F-F81DFB8446EE}" dt="2024-09-17T23:42:57.749" v="144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588F9451-A55F-D866-451F-F81DFB8446EE}" dt="2024-09-17T23:42:57.749" v="144" actId="20577"/>
          <ac:spMkLst>
            <pc:docMk/>
            <pc:sldMk cId="284334150" sldId="269"/>
            <ac:spMk id="7" creationId="{8D4CCFB5-1F51-A86E-C7D2-AB10ED7D9ADF}"/>
          </ac:spMkLst>
        </pc:spChg>
      </pc:sldChg>
      <pc:sldChg chg="modSp del">
        <pc:chgData name="Nolan Paul Hann" userId="S::nph46@nau.edu::9c82315a-a9c6-4f7b-931a-9af9b35204cf" providerId="AD" clId="Web-{588F9451-A55F-D866-451F-F81DFB8446EE}" dt="2024-09-17T23:40:39.850" v="21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588F9451-A55F-D866-451F-F81DFB8446EE}" dt="2024-09-17T23:40:08.473" v="20" actId="20577"/>
          <ac:spMkLst>
            <pc:docMk/>
            <pc:sldMk cId="790872387" sldId="282"/>
            <ac:spMk id="2" creationId="{F22F3D17-9DBC-2398-280A-3E216DC1622B}"/>
          </ac:spMkLst>
        </pc:spChg>
      </pc:sldChg>
    </pc:docChg>
  </pc:docChgLst>
  <pc:docChgLst>
    <pc:chgData name="Nolan Paul Hann" userId="S::nph46@nau.edu::9c82315a-a9c6-4f7b-931a-9af9b35204cf" providerId="AD" clId="Web-{B46EFE0E-AE74-5E40-EC98-516CF37B64A8}"/>
    <pc:docChg chg="addSld delSld modSld">
      <pc:chgData name="Nolan Paul Hann" userId="S::nph46@nau.edu::9c82315a-a9c6-4f7b-931a-9af9b35204cf" providerId="AD" clId="Web-{B46EFE0E-AE74-5E40-EC98-516CF37B64A8}" dt="2024-10-10T02:31:05.888" v="1121" actId="20577"/>
      <pc:docMkLst>
        <pc:docMk/>
      </pc:docMkLst>
      <pc:sldChg chg="modSp">
        <pc:chgData name="Nolan Paul Hann" userId="S::nph46@nau.edu::9c82315a-a9c6-4f7b-931a-9af9b35204cf" providerId="AD" clId="Web-{B46EFE0E-AE74-5E40-EC98-516CF37B64A8}" dt="2024-10-10T01:01:32.016" v="1109"/>
        <pc:sldMkLst>
          <pc:docMk/>
          <pc:sldMk cId="2124825668" sldId="287"/>
        </pc:sldMkLst>
        <pc:graphicFrameChg chg="mod modGraphic">
          <ac:chgData name="Nolan Paul Hann" userId="S::nph46@nau.edu::9c82315a-a9c6-4f7b-931a-9af9b35204cf" providerId="AD" clId="Web-{B46EFE0E-AE74-5E40-EC98-516CF37B64A8}" dt="2024-10-10T01:01:32.016" v="1109"/>
          <ac:graphicFrameMkLst>
            <pc:docMk/>
            <pc:sldMk cId="2124825668" sldId="287"/>
            <ac:graphicFrameMk id="3" creationId="{0FB1F7E7-6A2D-14E1-6F22-05BF0BA061BC}"/>
          </ac:graphicFrameMkLst>
        </pc:graphicFrameChg>
      </pc:sldChg>
      <pc:sldChg chg="modSp del">
        <pc:chgData name="Nolan Paul Hann" userId="S::nph46@nau.edu::9c82315a-a9c6-4f7b-931a-9af9b35204cf" providerId="AD" clId="Web-{B46EFE0E-AE74-5E40-EC98-516CF37B64A8}" dt="2024-10-10T01:17:53.368" v="1111"/>
        <pc:sldMkLst>
          <pc:docMk/>
          <pc:sldMk cId="1282677392" sldId="288"/>
        </pc:sldMkLst>
        <pc:graphicFrameChg chg="mod modGraphic">
          <ac:chgData name="Nolan Paul Hann" userId="S::nph46@nau.edu::9c82315a-a9c6-4f7b-931a-9af9b35204cf" providerId="AD" clId="Web-{B46EFE0E-AE74-5E40-EC98-516CF37B64A8}" dt="2024-10-10T01:01:39.298" v="1110"/>
          <ac:graphicFrameMkLst>
            <pc:docMk/>
            <pc:sldMk cId="1282677392" sldId="288"/>
            <ac:graphicFrameMk id="3" creationId="{E02D863A-870B-15D8-5002-7130F5EB3254}"/>
          </ac:graphicFrameMkLst>
        </pc:graphicFrameChg>
      </pc:sldChg>
      <pc:sldChg chg="addSp delSp modSp">
        <pc:chgData name="Nolan Paul Hann" userId="S::nph46@nau.edu::9c82315a-a9c6-4f7b-931a-9af9b35204cf" providerId="AD" clId="Web-{B46EFE0E-AE74-5E40-EC98-516CF37B64A8}" dt="2024-10-10T00:18:44.584" v="1102" actId="1076"/>
        <pc:sldMkLst>
          <pc:docMk/>
          <pc:sldMk cId="2907774898" sldId="289"/>
        </pc:sldMkLst>
        <pc:picChg chg="add del">
          <ac:chgData name="Nolan Paul Hann" userId="S::nph46@nau.edu::9c82315a-a9c6-4f7b-931a-9af9b35204cf" providerId="AD" clId="Web-{B46EFE0E-AE74-5E40-EC98-516CF37B64A8}" dt="2024-10-10T00:08:36.444" v="980"/>
          <ac:picMkLst>
            <pc:docMk/>
            <pc:sldMk cId="2907774898" sldId="289"/>
            <ac:picMk id="2" creationId="{BE035A46-7695-A543-D4CB-BF43D07DF463}"/>
          </ac:picMkLst>
        </pc:picChg>
        <pc:picChg chg="mod">
          <ac:chgData name="Nolan Paul Hann" userId="S::nph46@nau.edu::9c82315a-a9c6-4f7b-931a-9af9b35204cf" providerId="AD" clId="Web-{B46EFE0E-AE74-5E40-EC98-516CF37B64A8}" dt="2024-10-10T00:18:44.584" v="1102" actId="1076"/>
          <ac:picMkLst>
            <pc:docMk/>
            <pc:sldMk cId="2907774898" sldId="289"/>
            <ac:picMk id="3" creationId="{19377DA2-8B2C-5C44-42FE-67B4A8D9EEB7}"/>
          </ac:picMkLst>
        </pc:picChg>
        <pc:picChg chg="del">
          <ac:chgData name="Nolan Paul Hann" userId="S::nph46@nau.edu::9c82315a-a9c6-4f7b-931a-9af9b35204cf" providerId="AD" clId="Web-{B46EFE0E-AE74-5E40-EC98-516CF37B64A8}" dt="2024-10-10T00:08:37.928" v="981"/>
          <ac:picMkLst>
            <pc:docMk/>
            <pc:sldMk cId="2907774898" sldId="289"/>
            <ac:picMk id="4" creationId="{6FEFC019-A04D-FD69-F4B1-83773BDB1998}"/>
          </ac:picMkLst>
        </pc:picChg>
        <pc:picChg chg="del">
          <ac:chgData name="Nolan Paul Hann" userId="S::nph46@nau.edu::9c82315a-a9c6-4f7b-931a-9af9b35204cf" providerId="AD" clId="Web-{B46EFE0E-AE74-5E40-EC98-516CF37B64A8}" dt="2024-10-10T00:08:34.990" v="979"/>
          <ac:picMkLst>
            <pc:docMk/>
            <pc:sldMk cId="2907774898" sldId="289"/>
            <ac:picMk id="7" creationId="{C0ED7082-A0E4-6EA8-C16A-A7DB6EC780A0}"/>
          </ac:picMkLst>
        </pc:picChg>
        <pc:picChg chg="add del mod">
          <ac:chgData name="Nolan Paul Hann" userId="S::nph46@nau.edu::9c82315a-a9c6-4f7b-931a-9af9b35204cf" providerId="AD" clId="Web-{B46EFE0E-AE74-5E40-EC98-516CF37B64A8}" dt="2024-10-10T00:07:48.596" v="977"/>
          <ac:picMkLst>
            <pc:docMk/>
            <pc:sldMk cId="2907774898" sldId="289"/>
            <ac:picMk id="8" creationId="{DA96FDFB-A188-0979-805A-221728BC1B60}"/>
          </ac:picMkLst>
        </pc:picChg>
      </pc:sldChg>
      <pc:sldChg chg="addSp modSp">
        <pc:chgData name="Nolan Paul Hann" userId="S::nph46@nau.edu::9c82315a-a9c6-4f7b-931a-9af9b35204cf" providerId="AD" clId="Web-{B46EFE0E-AE74-5E40-EC98-516CF37B64A8}" dt="2024-10-10T00:17:40.251" v="1092" actId="20577"/>
        <pc:sldMkLst>
          <pc:docMk/>
          <pc:sldMk cId="1108187543" sldId="291"/>
        </pc:sldMkLst>
        <pc:spChg chg="mod">
          <ac:chgData name="Nolan Paul Hann" userId="S::nph46@nau.edu::9c82315a-a9c6-4f7b-931a-9af9b35204cf" providerId="AD" clId="Web-{B46EFE0E-AE74-5E40-EC98-516CF37B64A8}" dt="2024-10-09T20:55:57.546" v="168" actId="20577"/>
          <ac:spMkLst>
            <pc:docMk/>
            <pc:sldMk cId="1108187543" sldId="291"/>
            <ac:spMk id="2" creationId="{068EEC76-569D-D157-3CBD-4A45E30412FA}"/>
          </ac:spMkLst>
        </pc:spChg>
        <pc:spChg chg="add mod">
          <ac:chgData name="Nolan Paul Hann" userId="S::nph46@nau.edu::9c82315a-a9c6-4f7b-931a-9af9b35204cf" providerId="AD" clId="Web-{B46EFE0E-AE74-5E40-EC98-516CF37B64A8}" dt="2024-10-10T00:17:28.343" v="1087" actId="20577"/>
          <ac:spMkLst>
            <pc:docMk/>
            <pc:sldMk cId="1108187543" sldId="291"/>
            <ac:spMk id="10" creationId="{2591B223-52A7-0B34-1153-FC52F6CFDB5B}"/>
          </ac:spMkLst>
        </pc:spChg>
        <pc:spChg chg="add mod">
          <ac:chgData name="Nolan Paul Hann" userId="S::nph46@nau.edu::9c82315a-a9c6-4f7b-931a-9af9b35204cf" providerId="AD" clId="Web-{B46EFE0E-AE74-5E40-EC98-516CF37B64A8}" dt="2024-10-10T00:17:36.203" v="1091" actId="20577"/>
          <ac:spMkLst>
            <pc:docMk/>
            <pc:sldMk cId="1108187543" sldId="291"/>
            <ac:spMk id="11" creationId="{959B6828-3C8B-637E-140E-1726AD7470C1}"/>
          </ac:spMkLst>
        </pc:spChg>
        <pc:spChg chg="add mod">
          <ac:chgData name="Nolan Paul Hann" userId="S::nph46@nau.edu::9c82315a-a9c6-4f7b-931a-9af9b35204cf" providerId="AD" clId="Web-{B46EFE0E-AE74-5E40-EC98-516CF37B64A8}" dt="2024-10-10T00:17:40.251" v="1092" actId="20577"/>
          <ac:spMkLst>
            <pc:docMk/>
            <pc:sldMk cId="1108187543" sldId="291"/>
            <ac:spMk id="12" creationId="{9BBBA8E9-FA84-E9E6-78E9-A5968A8DAF57}"/>
          </ac:spMkLst>
        </pc:spChg>
        <pc:picChg chg="add mod">
          <ac:chgData name="Nolan Paul Hann" userId="S::nph46@nau.edu::9c82315a-a9c6-4f7b-931a-9af9b35204cf" providerId="AD" clId="Web-{B46EFE0E-AE74-5E40-EC98-516CF37B64A8}" dt="2024-10-10T00:16:53.466" v="1083" actId="1076"/>
          <ac:picMkLst>
            <pc:docMk/>
            <pc:sldMk cId="1108187543" sldId="291"/>
            <ac:picMk id="3" creationId="{C47107F2-047C-4799-B8ED-975F5A0444C7}"/>
          </ac:picMkLst>
        </pc:picChg>
        <pc:picChg chg="add mod">
          <ac:chgData name="Nolan Paul Hann" userId="S::nph46@nau.edu::9c82315a-a9c6-4f7b-931a-9af9b35204cf" providerId="AD" clId="Web-{B46EFE0E-AE74-5E40-EC98-516CF37B64A8}" dt="2024-10-09T20:56:06.188" v="174" actId="1076"/>
          <ac:picMkLst>
            <pc:docMk/>
            <pc:sldMk cId="1108187543" sldId="291"/>
            <ac:picMk id="4" creationId="{2190172B-7FAB-9F44-7FA3-DAB7643278E5}"/>
          </ac:picMkLst>
        </pc:picChg>
        <pc:picChg chg="add mod">
          <ac:chgData name="Nolan Paul Hann" userId="S::nph46@nau.edu::9c82315a-a9c6-4f7b-931a-9af9b35204cf" providerId="AD" clId="Web-{B46EFE0E-AE74-5E40-EC98-516CF37B64A8}" dt="2024-10-09T23:27:18.751" v="955" actId="14100"/>
          <ac:picMkLst>
            <pc:docMk/>
            <pc:sldMk cId="1108187543" sldId="291"/>
            <ac:picMk id="7" creationId="{53BB6879-3553-1103-3862-8D8A81C24E20}"/>
          </ac:picMkLst>
        </pc:picChg>
      </pc:sldChg>
      <pc:sldChg chg="addSp modSp">
        <pc:chgData name="Nolan Paul Hann" userId="S::nph46@nau.edu::9c82315a-a9c6-4f7b-931a-9af9b35204cf" providerId="AD" clId="Web-{B46EFE0E-AE74-5E40-EC98-516CF37B64A8}" dt="2024-10-10T00:17:52.017" v="1094" actId="20577"/>
        <pc:sldMkLst>
          <pc:docMk/>
          <pc:sldMk cId="2144882305" sldId="292"/>
        </pc:sldMkLst>
        <pc:spChg chg="mod">
          <ac:chgData name="Nolan Paul Hann" userId="S::nph46@nau.edu::9c82315a-a9c6-4f7b-931a-9af9b35204cf" providerId="AD" clId="Web-{B46EFE0E-AE74-5E40-EC98-516CF37B64A8}" dt="2024-10-09T23:27:12.891" v="954" actId="20577"/>
          <ac:spMkLst>
            <pc:docMk/>
            <pc:sldMk cId="2144882305" sldId="292"/>
            <ac:spMk id="2" creationId="{96BE111C-A371-CA47-93A7-C012D8010D9F}"/>
          </ac:spMkLst>
        </pc:spChg>
        <pc:spChg chg="add mod">
          <ac:chgData name="Nolan Paul Hann" userId="S::nph46@nau.edu::9c82315a-a9c6-4f7b-931a-9af9b35204cf" providerId="AD" clId="Web-{B46EFE0E-AE74-5E40-EC98-516CF37B64A8}" dt="2024-10-10T00:17:52.017" v="1094" actId="20577"/>
          <ac:spMkLst>
            <pc:docMk/>
            <pc:sldMk cId="2144882305" sldId="292"/>
            <ac:spMk id="7" creationId="{397AC1A9-764C-CAB0-2CB9-FC67CEBD017D}"/>
          </ac:spMkLst>
        </pc:spChg>
        <pc:picChg chg="add mod">
          <ac:chgData name="Nolan Paul Hann" userId="S::nph46@nau.edu::9c82315a-a9c6-4f7b-931a-9af9b35204cf" providerId="AD" clId="Web-{B46EFE0E-AE74-5E40-EC98-516CF37B64A8}" dt="2024-10-09T20:49:20.798" v="22" actId="14100"/>
          <ac:picMkLst>
            <pc:docMk/>
            <pc:sldMk cId="2144882305" sldId="292"/>
            <ac:picMk id="3" creationId="{14E9D9BE-B102-F471-1779-CFEC8E4205E8}"/>
          </ac:picMkLst>
        </pc:picChg>
      </pc:sldChg>
      <pc:sldChg chg="modSp">
        <pc:chgData name="Nolan Paul Hann" userId="S::nph46@nau.edu::9c82315a-a9c6-4f7b-931a-9af9b35204cf" providerId="AD" clId="Web-{B46EFE0E-AE74-5E40-EC98-516CF37B64A8}" dt="2024-10-10T00:18:32.817" v="1100" actId="20577"/>
        <pc:sldMkLst>
          <pc:docMk/>
          <pc:sldMk cId="2559795189" sldId="296"/>
        </pc:sldMkLst>
        <pc:spChg chg="mod">
          <ac:chgData name="Nolan Paul Hann" userId="S::nph46@nau.edu::9c82315a-a9c6-4f7b-931a-9af9b35204cf" providerId="AD" clId="Web-{B46EFE0E-AE74-5E40-EC98-516CF37B64A8}" dt="2024-10-10T00:18:24.051" v="1098" actId="20577"/>
          <ac:spMkLst>
            <pc:docMk/>
            <pc:sldMk cId="2559795189" sldId="296"/>
            <ac:spMk id="4" creationId="{2CF1F3CB-8C7E-06CE-2BA0-4A771588373F}"/>
          </ac:spMkLst>
        </pc:spChg>
        <pc:spChg chg="mod">
          <ac:chgData name="Nolan Paul Hann" userId="S::nph46@nau.edu::9c82315a-a9c6-4f7b-931a-9af9b35204cf" providerId="AD" clId="Web-{B46EFE0E-AE74-5E40-EC98-516CF37B64A8}" dt="2024-10-10T00:18:32.817" v="1100" actId="20577"/>
          <ac:spMkLst>
            <pc:docMk/>
            <pc:sldMk cId="2559795189" sldId="296"/>
            <ac:spMk id="7" creationId="{4C4CA41C-6C37-1D0C-7DA8-4FA56984CB7D}"/>
          </ac:spMkLst>
        </pc:spChg>
      </pc:sldChg>
      <pc:sldChg chg="modSp">
        <pc:chgData name="Nolan Paul Hann" userId="S::nph46@nau.edu::9c82315a-a9c6-4f7b-931a-9af9b35204cf" providerId="AD" clId="Web-{B46EFE0E-AE74-5E40-EC98-516CF37B64A8}" dt="2024-10-10T00:18:08.534" v="1097" actId="20577"/>
        <pc:sldMkLst>
          <pc:docMk/>
          <pc:sldMk cId="1689967828" sldId="297"/>
        </pc:sldMkLst>
        <pc:spChg chg="mod">
          <ac:chgData name="Nolan Paul Hann" userId="S::nph46@nau.edu::9c82315a-a9c6-4f7b-931a-9af9b35204cf" providerId="AD" clId="Web-{B46EFE0E-AE74-5E40-EC98-516CF37B64A8}" dt="2024-10-10T00:18:00.440" v="1095" actId="20577"/>
          <ac:spMkLst>
            <pc:docMk/>
            <pc:sldMk cId="1689967828" sldId="297"/>
            <ac:spMk id="11" creationId="{D2345919-44C4-DAE5-4E35-61C9DD313D82}"/>
          </ac:spMkLst>
        </pc:spChg>
        <pc:spChg chg="mod">
          <ac:chgData name="Nolan Paul Hann" userId="S::nph46@nau.edu::9c82315a-a9c6-4f7b-931a-9af9b35204cf" providerId="AD" clId="Web-{B46EFE0E-AE74-5E40-EC98-516CF37B64A8}" dt="2024-10-10T00:18:05.299" v="1096" actId="20577"/>
          <ac:spMkLst>
            <pc:docMk/>
            <pc:sldMk cId="1689967828" sldId="297"/>
            <ac:spMk id="12" creationId="{6CBDC64E-F88D-4F52-A249-C04E8EF23782}"/>
          </ac:spMkLst>
        </pc:spChg>
        <pc:spChg chg="mod">
          <ac:chgData name="Nolan Paul Hann" userId="S::nph46@nau.edu::9c82315a-a9c6-4f7b-931a-9af9b35204cf" providerId="AD" clId="Web-{B46EFE0E-AE74-5E40-EC98-516CF37B64A8}" dt="2024-10-10T00:18:08.534" v="1097" actId="20577"/>
          <ac:spMkLst>
            <pc:docMk/>
            <pc:sldMk cId="1689967828" sldId="297"/>
            <ac:spMk id="13" creationId="{76012E08-713B-333D-CD34-44B110F6563B}"/>
          </ac:spMkLst>
        </pc:spChg>
      </pc:sldChg>
      <pc:sldChg chg="modSp">
        <pc:chgData name="Nolan Paul Hann" userId="S::nph46@nau.edu::9c82315a-a9c6-4f7b-931a-9af9b35204cf" providerId="AD" clId="Web-{B46EFE0E-AE74-5E40-EC98-516CF37B64A8}" dt="2024-10-10T00:17:20.046" v="1086" actId="20577"/>
        <pc:sldMkLst>
          <pc:docMk/>
          <pc:sldMk cId="2184899432" sldId="302"/>
        </pc:sldMkLst>
        <pc:spChg chg="mod">
          <ac:chgData name="Nolan Paul Hann" userId="S::nph46@nau.edu::9c82315a-a9c6-4f7b-931a-9af9b35204cf" providerId="AD" clId="Web-{B46EFE0E-AE74-5E40-EC98-516CF37B64A8}" dt="2024-10-10T00:17:20.046" v="1086" actId="20577"/>
          <ac:spMkLst>
            <pc:docMk/>
            <pc:sldMk cId="2184899432" sldId="302"/>
            <ac:spMk id="8" creationId="{F368F198-D5E1-B0AF-A73A-D5E878223659}"/>
          </ac:spMkLst>
        </pc:spChg>
      </pc:sldChg>
      <pc:sldChg chg="addSp delSp modSp add replId">
        <pc:chgData name="Nolan Paul Hann" userId="S::nph46@nau.edu::9c82315a-a9c6-4f7b-931a-9af9b35204cf" providerId="AD" clId="Web-{B46EFE0E-AE74-5E40-EC98-516CF37B64A8}" dt="2024-10-10T02:30:59.122" v="1115" actId="20577"/>
        <pc:sldMkLst>
          <pc:docMk/>
          <pc:sldMk cId="1075650851" sldId="305"/>
        </pc:sldMkLst>
        <pc:spChg chg="del mod">
          <ac:chgData name="Nolan Paul Hann" userId="S::nph46@nau.edu::9c82315a-a9c6-4f7b-931a-9af9b35204cf" providerId="AD" clId="Web-{B46EFE0E-AE74-5E40-EC98-516CF37B64A8}" dt="2024-10-09T23:06:31.820" v="253"/>
          <ac:spMkLst>
            <pc:docMk/>
            <pc:sldMk cId="1075650851" sldId="305"/>
            <ac:spMk id="2" creationId="{068EEC76-569D-D157-3CBD-4A45E30412FA}"/>
          </ac:spMkLst>
        </pc:spChg>
        <pc:spChg chg="mod">
          <ac:chgData name="Nolan Paul Hann" userId="S::nph46@nau.edu::9c82315a-a9c6-4f7b-931a-9af9b35204cf" providerId="AD" clId="Web-{B46EFE0E-AE74-5E40-EC98-516CF37B64A8}" dt="2024-10-10T02:30:59.122" v="1115" actId="20577"/>
          <ac:spMkLst>
            <pc:docMk/>
            <pc:sldMk cId="1075650851" sldId="305"/>
            <ac:spMk id="6" creationId="{CC2367EF-5E84-C020-EE59-AA0F48393E59}"/>
          </ac:spMkLst>
        </pc:spChg>
        <pc:spChg chg="add mod">
          <ac:chgData name="Nolan Paul Hann" userId="S::nph46@nau.edu::9c82315a-a9c6-4f7b-931a-9af9b35204cf" providerId="AD" clId="Web-{B46EFE0E-AE74-5E40-EC98-516CF37B64A8}" dt="2024-10-09T23:08:23.652" v="273" actId="20577"/>
          <ac:spMkLst>
            <pc:docMk/>
            <pc:sldMk cId="1075650851" sldId="305"/>
            <ac:spMk id="13" creationId="{F428B177-B374-C7EE-ED21-4786B4168FB5}"/>
          </ac:spMkLst>
        </pc:spChg>
        <pc:spChg chg="add mod">
          <ac:chgData name="Nolan Paul Hann" userId="S::nph46@nau.edu::9c82315a-a9c6-4f7b-931a-9af9b35204cf" providerId="AD" clId="Web-{B46EFE0E-AE74-5E40-EC98-516CF37B64A8}" dt="2024-10-09T23:23:52.854" v="858" actId="20577"/>
          <ac:spMkLst>
            <pc:docMk/>
            <pc:sldMk cId="1075650851" sldId="305"/>
            <ac:spMk id="17" creationId="{4F467201-F0F6-F192-B12B-5EFAFDF86C58}"/>
          </ac:spMkLst>
        </pc:spChg>
        <pc:spChg chg="add mod">
          <ac:chgData name="Nolan Paul Hann" userId="S::nph46@nau.edu::9c82315a-a9c6-4f7b-931a-9af9b35204cf" providerId="AD" clId="Web-{B46EFE0E-AE74-5E40-EC98-516CF37B64A8}" dt="2024-10-09T23:23:58.963" v="861" actId="20577"/>
          <ac:spMkLst>
            <pc:docMk/>
            <pc:sldMk cId="1075650851" sldId="305"/>
            <ac:spMk id="18" creationId="{8EFA5B2A-2E04-1132-F0E2-2B5FC45E24FE}"/>
          </ac:spMkLst>
        </pc:spChg>
        <pc:graphicFrameChg chg="add mod modGraphic">
          <ac:chgData name="Nolan Paul Hann" userId="S::nph46@nau.edu::9c82315a-a9c6-4f7b-931a-9af9b35204cf" providerId="AD" clId="Web-{B46EFE0E-AE74-5E40-EC98-516CF37B64A8}" dt="2024-10-09T23:11:59.096" v="456"/>
          <ac:graphicFrameMkLst>
            <pc:docMk/>
            <pc:sldMk cId="1075650851" sldId="305"/>
            <ac:graphicFrameMk id="11" creationId="{4FBC2837-8821-EF05-0234-79479291493B}"/>
          </ac:graphicFrameMkLst>
        </pc:graphicFrameChg>
        <pc:graphicFrameChg chg="add mod modGraphic">
          <ac:chgData name="Nolan Paul Hann" userId="S::nph46@nau.edu::9c82315a-a9c6-4f7b-931a-9af9b35204cf" providerId="AD" clId="Web-{B46EFE0E-AE74-5E40-EC98-516CF37B64A8}" dt="2024-10-10T00:13:20.309" v="1062"/>
          <ac:graphicFrameMkLst>
            <pc:docMk/>
            <pc:sldMk cId="1075650851" sldId="305"/>
            <ac:graphicFrameMk id="14" creationId="{8863A548-1341-6D82-2960-6760BC05B9A3}"/>
          </ac:graphicFrameMkLst>
        </pc:graphicFrameChg>
        <pc:graphicFrameChg chg="add mod modGraphic">
          <ac:chgData name="Nolan Paul Hann" userId="S::nph46@nau.edu::9c82315a-a9c6-4f7b-931a-9af9b35204cf" providerId="AD" clId="Web-{B46EFE0E-AE74-5E40-EC98-516CF37B64A8}" dt="2024-10-09T23:22:47.476" v="810"/>
          <ac:graphicFrameMkLst>
            <pc:docMk/>
            <pc:sldMk cId="1075650851" sldId="305"/>
            <ac:graphicFrameMk id="15" creationId="{1194AA6C-42F6-F35B-4C1F-455FEF57D9E5}"/>
          </ac:graphicFrameMkLst>
        </pc:graphicFrameChg>
        <pc:graphicFrameChg chg="add del">
          <ac:chgData name="Nolan Paul Hann" userId="S::nph46@nau.edu::9c82315a-a9c6-4f7b-931a-9af9b35204cf" providerId="AD" clId="Web-{B46EFE0E-AE74-5E40-EC98-516CF37B64A8}" dt="2024-10-09T23:23:31.525" v="846"/>
          <ac:graphicFrameMkLst>
            <pc:docMk/>
            <pc:sldMk cId="1075650851" sldId="305"/>
            <ac:graphicFrameMk id="16" creationId="{C19E8E2E-D6C8-1F53-7576-7487BFE28B74}"/>
          </ac:graphicFrameMkLst>
        </pc:graphicFrameChg>
        <pc:picChg chg="mod">
          <ac:chgData name="Nolan Paul Hann" userId="S::nph46@nau.edu::9c82315a-a9c6-4f7b-931a-9af9b35204cf" providerId="AD" clId="Web-{B46EFE0E-AE74-5E40-EC98-516CF37B64A8}" dt="2024-10-09T23:09:34.060" v="350" actId="14100"/>
          <ac:picMkLst>
            <pc:docMk/>
            <pc:sldMk cId="1075650851" sldId="305"/>
            <ac:picMk id="3" creationId="{C47107F2-047C-4799-B8ED-975F5A0444C7}"/>
          </ac:picMkLst>
        </pc:picChg>
        <pc:picChg chg="mod">
          <ac:chgData name="Nolan Paul Hann" userId="S::nph46@nau.edu::9c82315a-a9c6-4f7b-931a-9af9b35204cf" providerId="AD" clId="Web-{B46EFE0E-AE74-5E40-EC98-516CF37B64A8}" dt="2024-10-09T23:09:28.122" v="349" actId="14100"/>
          <ac:picMkLst>
            <pc:docMk/>
            <pc:sldMk cId="1075650851" sldId="305"/>
            <ac:picMk id="4" creationId="{2190172B-7FAB-9F44-7FA3-DAB7643278E5}"/>
          </ac:picMkLst>
        </pc:picChg>
        <pc:picChg chg="mod">
          <ac:chgData name="Nolan Paul Hann" userId="S::nph46@nau.edu::9c82315a-a9c6-4f7b-931a-9af9b35204cf" providerId="AD" clId="Web-{B46EFE0E-AE74-5E40-EC98-516CF37B64A8}" dt="2024-10-09T23:09:20.700" v="347" actId="1076"/>
          <ac:picMkLst>
            <pc:docMk/>
            <pc:sldMk cId="1075650851" sldId="305"/>
            <ac:picMk id="7" creationId="{53BB6879-3553-1103-3862-8D8A81C24E20}"/>
          </ac:picMkLst>
        </pc:picChg>
        <pc:picChg chg="add del mod">
          <ac:chgData name="Nolan Paul Hann" userId="S::nph46@nau.edu::9c82315a-a9c6-4f7b-931a-9af9b35204cf" providerId="AD" clId="Web-{B46EFE0E-AE74-5E40-EC98-516CF37B64A8}" dt="2024-10-09T23:07:19.118" v="263"/>
          <ac:picMkLst>
            <pc:docMk/>
            <pc:sldMk cId="1075650851" sldId="305"/>
            <ac:picMk id="8" creationId="{D7B4539B-D1C8-0AE5-6C08-D10DFC8EEF0F}"/>
          </ac:picMkLst>
        </pc:picChg>
      </pc:sldChg>
      <pc:sldChg chg="addSp delSp modSp add replId">
        <pc:chgData name="Nolan Paul Hann" userId="S::nph46@nau.edu::9c82315a-a9c6-4f7b-931a-9af9b35204cf" providerId="AD" clId="Web-{B46EFE0E-AE74-5E40-EC98-516CF37B64A8}" dt="2024-10-10T02:31:05.888" v="1121" actId="20577"/>
        <pc:sldMkLst>
          <pc:docMk/>
          <pc:sldMk cId="1039167732" sldId="306"/>
        </pc:sldMkLst>
        <pc:spChg chg="mod">
          <ac:chgData name="Nolan Paul Hann" userId="S::nph46@nau.edu::9c82315a-a9c6-4f7b-931a-9af9b35204cf" providerId="AD" clId="Web-{B46EFE0E-AE74-5E40-EC98-516CF37B64A8}" dt="2024-10-10T02:31:05.888" v="1121" actId="20577"/>
          <ac:spMkLst>
            <pc:docMk/>
            <pc:sldMk cId="1039167732" sldId="306"/>
            <ac:spMk id="6" creationId="{CC2367EF-5E84-C020-EE59-AA0F48393E59}"/>
          </ac:spMkLst>
        </pc:spChg>
        <pc:picChg chg="add mod">
          <ac:chgData name="Nolan Paul Hann" userId="S::nph46@nau.edu::9c82315a-a9c6-4f7b-931a-9af9b35204cf" providerId="AD" clId="Web-{B46EFE0E-AE74-5E40-EC98-516CF37B64A8}" dt="2024-10-10T00:15:48.914" v="1081" actId="1076"/>
          <ac:picMkLst>
            <pc:docMk/>
            <pc:sldMk cId="1039167732" sldId="306"/>
            <ac:picMk id="2" creationId="{6BA786AF-844D-F598-2BEF-854BDC93444A}"/>
          </ac:picMkLst>
        </pc:picChg>
        <pc:picChg chg="del">
          <ac:chgData name="Nolan Paul Hann" userId="S::nph46@nau.edu::9c82315a-a9c6-4f7b-931a-9af9b35204cf" providerId="AD" clId="Web-{B46EFE0E-AE74-5E40-EC98-516CF37B64A8}" dt="2024-10-10T00:13:50.546" v="1066"/>
          <ac:picMkLst>
            <pc:docMk/>
            <pc:sldMk cId="1039167732" sldId="306"/>
            <ac:picMk id="3" creationId="{19377DA2-8B2C-5C44-42FE-67B4A8D9EEB7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46.898" v="1080" actId="1076"/>
          <ac:picMkLst>
            <pc:docMk/>
            <pc:sldMk cId="1039167732" sldId="306"/>
            <ac:picMk id="4" creationId="{A0CC6B4D-3DA4-9D7A-03B6-50E8F20DD3C3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45.023" v="1079" actId="1076"/>
          <ac:picMkLst>
            <pc:docMk/>
            <pc:sldMk cId="1039167732" sldId="306"/>
            <ac:picMk id="7" creationId="{F072D188-CBD7-F9D1-93F0-4E2A21AE292E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34.303" v="1078" actId="1076"/>
          <ac:picMkLst>
            <pc:docMk/>
            <pc:sldMk cId="1039167732" sldId="306"/>
            <ac:picMk id="8" creationId="{CFC9B15C-CBEA-6826-5A96-CA37840825BD}"/>
          </ac:picMkLst>
        </pc:picChg>
      </pc:sldChg>
      <pc:sldChg chg="new del">
        <pc:chgData name="Nolan Paul Hann" userId="S::nph46@nau.edu::9c82315a-a9c6-4f7b-931a-9af9b35204cf" providerId="AD" clId="Web-{B46EFE0E-AE74-5E40-EC98-516CF37B64A8}" dt="2024-10-10T00:13:35.279" v="1064"/>
        <pc:sldMkLst>
          <pc:docMk/>
          <pc:sldMk cId="2016468140" sldId="306"/>
        </pc:sldMkLst>
      </pc:sldChg>
    </pc:docChg>
  </pc:docChgLst>
  <pc:docChgLst>
    <pc:chgData name="Nolan Paul Hann" userId="S::nph46@nau.edu::9c82315a-a9c6-4f7b-931a-9af9b35204cf" providerId="AD" clId="Web-{6FE805E7-BE32-43C6-8725-8C0EB811BDA7}"/>
    <pc:docChg chg="modSld">
      <pc:chgData name="Nolan Paul Hann" userId="S::nph46@nau.edu::9c82315a-a9c6-4f7b-931a-9af9b35204cf" providerId="AD" clId="Web-{6FE805E7-BE32-43C6-8725-8C0EB811BDA7}" dt="2024-09-17T07:20:53.577" v="4" actId="1076"/>
      <pc:docMkLst>
        <pc:docMk/>
      </pc:docMkLst>
      <pc:sldChg chg="addSp delSp modSp">
        <pc:chgData name="Nolan Paul Hann" userId="S::nph46@nau.edu::9c82315a-a9c6-4f7b-931a-9af9b35204cf" providerId="AD" clId="Web-{6FE805E7-BE32-43C6-8725-8C0EB811BDA7}" dt="2024-09-17T07:20:53.577" v="4" actId="1076"/>
        <pc:sldMkLst>
          <pc:docMk/>
          <pc:sldMk cId="3006640954" sldId="286"/>
        </pc:sldMkLst>
        <pc:spChg chg="del">
          <ac:chgData name="Nolan Paul Hann" userId="S::nph46@nau.edu::9c82315a-a9c6-4f7b-931a-9af9b35204cf" providerId="AD" clId="Web-{6FE805E7-BE32-43C6-8725-8C0EB811BDA7}" dt="2024-09-17T07:20:43.405" v="0"/>
          <ac:spMkLst>
            <pc:docMk/>
            <pc:sldMk cId="3006640954" sldId="286"/>
            <ac:spMk id="2" creationId="{172C0B9B-DCF9-0104-D70A-06EE4AB6910A}"/>
          </ac:spMkLst>
        </pc:spChg>
        <pc:picChg chg="add mod">
          <ac:chgData name="Nolan Paul Hann" userId="S::nph46@nau.edu::9c82315a-a9c6-4f7b-931a-9af9b35204cf" providerId="AD" clId="Web-{6FE805E7-BE32-43C6-8725-8C0EB811BDA7}" dt="2024-09-17T07:20:53.577" v="4" actId="1076"/>
          <ac:picMkLst>
            <pc:docMk/>
            <pc:sldMk cId="3006640954" sldId="286"/>
            <ac:picMk id="3" creationId="{1C4C4EAE-ADCF-F883-9FAB-7341727AABEC}"/>
          </ac:picMkLst>
        </pc:picChg>
      </pc:sldChg>
    </pc:docChg>
  </pc:docChgLst>
  <pc:docChgLst>
    <pc:chgData name="Nolan Paul Hann" userId="S::nph46@nau.edu::9c82315a-a9c6-4f7b-931a-9af9b35204cf" providerId="AD" clId="Web-{2D135E54-4E4B-4DEE-BF23-058D353D6CF8}"/>
    <pc:docChg chg="mod modSld">
      <pc:chgData name="Nolan Paul Hann" userId="S::nph46@nau.edu::9c82315a-a9c6-4f7b-931a-9af9b35204cf" providerId="AD" clId="Web-{2D135E54-4E4B-4DEE-BF23-058D353D6CF8}" dt="2024-09-15T19:54:16.197" v="105" actId="20577"/>
      <pc:docMkLst>
        <pc:docMk/>
      </pc:docMkLst>
      <pc:sldChg chg="addSp modSp">
        <pc:chgData name="Nolan Paul Hann" userId="S::nph46@nau.edu::9c82315a-a9c6-4f7b-931a-9af9b35204cf" providerId="AD" clId="Web-{2D135E54-4E4B-4DEE-BF23-058D353D6CF8}" dt="2024-09-14T21:27:48.733" v="64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2D135E54-4E4B-4DEE-BF23-058D353D6CF8}" dt="2024-09-14T21:26:58.589" v="46" actId="20577"/>
          <ac:spMkLst>
            <pc:docMk/>
            <pc:sldMk cId="790872387" sldId="282"/>
            <ac:spMk id="2" creationId="{F22F3D17-9DBC-2398-280A-3E216DC1622B}"/>
          </ac:spMkLst>
        </pc:spChg>
        <pc:picChg chg="add mod">
          <ac:chgData name="Nolan Paul Hann" userId="S::nph46@nau.edu::9c82315a-a9c6-4f7b-931a-9af9b35204cf" providerId="AD" clId="Web-{2D135E54-4E4B-4DEE-BF23-058D353D6CF8}" dt="2024-09-14T21:27:48.733" v="64"/>
          <ac:picMkLst>
            <pc:docMk/>
            <pc:sldMk cId="790872387" sldId="282"/>
            <ac:picMk id="3" creationId="{B10F57F4-5928-58F0-A7C7-73AAA03383EF}"/>
          </ac:picMkLst>
        </pc:picChg>
      </pc:sldChg>
      <pc:sldChg chg="modSp">
        <pc:chgData name="Nolan Paul Hann" userId="S::nph46@nau.edu::9c82315a-a9c6-4f7b-931a-9af9b35204cf" providerId="AD" clId="Web-{2D135E54-4E4B-4DEE-BF23-058D353D6CF8}" dt="2024-09-15T19:54:16.197" v="105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2D135E54-4E4B-4DEE-BF23-058D353D6CF8}" dt="2024-09-15T19:54:16.197" v="105" actId="20577"/>
          <ac:spMkLst>
            <pc:docMk/>
            <pc:sldMk cId="4246107455" sldId="284"/>
            <ac:spMk id="2" creationId="{0DEBD173-D11B-47FA-A2FA-75BE445CE736}"/>
          </ac:spMkLst>
        </pc:spChg>
      </pc:sldChg>
    </pc:docChg>
  </pc:docChgLst>
  <pc:docChgLst>
    <pc:chgData name="Nolan Paul Hann" userId="S::nph46@nau.edu::9c82315a-a9c6-4f7b-931a-9af9b35204cf" providerId="AD" clId="Web-{3C8194DB-5FB0-0D3E-B75E-D30D0ADC74E6}"/>
    <pc:docChg chg="modSld">
      <pc:chgData name="Nolan Paul Hann" userId="S::nph46@nau.edu::9c82315a-a9c6-4f7b-931a-9af9b35204cf" providerId="AD" clId="Web-{3C8194DB-5FB0-0D3E-B75E-D30D0ADC74E6}" dt="2024-10-09T04:29:36.260" v="18" actId="1076"/>
      <pc:docMkLst>
        <pc:docMk/>
      </pc:docMkLst>
      <pc:sldChg chg="addSp modSp">
        <pc:chgData name="Nolan Paul Hann" userId="S::nph46@nau.edu::9c82315a-a9c6-4f7b-931a-9af9b35204cf" providerId="AD" clId="Web-{3C8194DB-5FB0-0D3E-B75E-D30D0ADC74E6}" dt="2024-10-09T04:29:36.260" v="18" actId="1076"/>
        <pc:sldMkLst>
          <pc:docMk/>
          <pc:sldMk cId="2907774898" sldId="289"/>
        </pc:sldMkLst>
        <pc:picChg chg="add mod">
          <ac:chgData name="Nolan Paul Hann" userId="S::nph46@nau.edu::9c82315a-a9c6-4f7b-931a-9af9b35204cf" providerId="AD" clId="Web-{3C8194DB-5FB0-0D3E-B75E-D30D0ADC74E6}" dt="2024-10-09T04:27:42.116" v="5" actId="1076"/>
          <ac:picMkLst>
            <pc:docMk/>
            <pc:sldMk cId="2907774898" sldId="289"/>
            <ac:picMk id="2" creationId="{BE035A46-7695-A543-D4CB-BF43D07DF463}"/>
          </ac:picMkLst>
        </pc:picChg>
        <pc:picChg chg="add mod">
          <ac:chgData name="Nolan Paul Hann" userId="S::nph46@nau.edu::9c82315a-a9c6-4f7b-931a-9af9b35204cf" providerId="AD" clId="Web-{3C8194DB-5FB0-0D3E-B75E-D30D0ADC74E6}" dt="2024-10-09T04:29:10.228" v="14" actId="1076"/>
          <ac:picMkLst>
            <pc:docMk/>
            <pc:sldMk cId="2907774898" sldId="289"/>
            <ac:picMk id="4" creationId="{6FEFC019-A04D-FD69-F4B1-83773BDB1998}"/>
          </ac:picMkLst>
        </pc:picChg>
        <pc:picChg chg="add mod">
          <ac:chgData name="Nolan Paul Hann" userId="S::nph46@nau.edu::9c82315a-a9c6-4f7b-931a-9af9b35204cf" providerId="AD" clId="Web-{3C8194DB-5FB0-0D3E-B75E-D30D0ADC74E6}" dt="2024-10-09T04:29:36.260" v="18" actId="1076"/>
          <ac:picMkLst>
            <pc:docMk/>
            <pc:sldMk cId="2907774898" sldId="289"/>
            <ac:picMk id="7" creationId="{C0ED7082-A0E4-6EA8-C16A-A7DB6EC780A0}"/>
          </ac:picMkLst>
        </pc:picChg>
      </pc:sldChg>
      <pc:sldChg chg="addSp modSp">
        <pc:chgData name="Nolan Paul Hann" userId="S::nph46@nau.edu::9c82315a-a9c6-4f7b-931a-9af9b35204cf" providerId="AD" clId="Web-{3C8194DB-5FB0-0D3E-B75E-D30D0ADC74E6}" dt="2024-10-09T04:28:02.148" v="11" actId="14100"/>
        <pc:sldMkLst>
          <pc:docMk/>
          <pc:sldMk cId="2559795189" sldId="296"/>
        </pc:sldMkLst>
        <pc:picChg chg="mod">
          <ac:chgData name="Nolan Paul Hann" userId="S::nph46@nau.edu::9c82315a-a9c6-4f7b-931a-9af9b35204cf" providerId="AD" clId="Web-{3C8194DB-5FB0-0D3E-B75E-D30D0ADC74E6}" dt="2024-10-09T04:27:58.679" v="10" actId="14100"/>
          <ac:picMkLst>
            <pc:docMk/>
            <pc:sldMk cId="2559795189" sldId="296"/>
            <ac:picMk id="2" creationId="{3273EC76-9446-8E37-3E13-88264568A8C2}"/>
          </ac:picMkLst>
        </pc:picChg>
        <pc:picChg chg="add mod">
          <ac:chgData name="Nolan Paul Hann" userId="S::nph46@nau.edu::9c82315a-a9c6-4f7b-931a-9af9b35204cf" providerId="AD" clId="Web-{3C8194DB-5FB0-0D3E-B75E-D30D0ADC74E6}" dt="2024-10-09T04:28:02.148" v="11" actId="14100"/>
          <ac:picMkLst>
            <pc:docMk/>
            <pc:sldMk cId="2559795189" sldId="296"/>
            <ac:picMk id="3" creationId="{8ED83FD6-9969-2DC2-CD1A-FBC6FED5A71C}"/>
          </ac:picMkLst>
        </pc:picChg>
      </pc:sldChg>
    </pc:docChg>
  </pc:docChgLst>
  <pc:docChgLst>
    <pc:chgData name="Nolan Paul Hann" userId="S::nph46@nau.edu::9c82315a-a9c6-4f7b-931a-9af9b35204cf" providerId="AD" clId="Web-{DAB68D2F-C4C7-15F9-E24B-414474B7ED94}"/>
    <pc:docChg chg="modSld">
      <pc:chgData name="Nolan Paul Hann" userId="S::nph46@nau.edu::9c82315a-a9c6-4f7b-931a-9af9b35204cf" providerId="AD" clId="Web-{DAB68D2F-C4C7-15F9-E24B-414474B7ED94}" dt="2024-09-18T07:14:11.971" v="157" actId="20577"/>
      <pc:docMkLst>
        <pc:docMk/>
      </pc:docMkLst>
      <pc:sldChg chg="modSp">
        <pc:chgData name="Nolan Paul Hann" userId="S::nph46@nau.edu::9c82315a-a9c6-4f7b-931a-9af9b35204cf" providerId="AD" clId="Web-{DAB68D2F-C4C7-15F9-E24B-414474B7ED94}" dt="2024-09-18T07:09:48.950" v="43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DAB68D2F-C4C7-15F9-E24B-414474B7ED94}" dt="2024-09-18T07:09:48.950" v="43" actId="20577"/>
          <ac:spMkLst>
            <pc:docMk/>
            <pc:sldMk cId="4246107455" sldId="284"/>
            <ac:spMk id="12" creationId="{C8DD7CBA-9CE4-3139-76C4-523215D36E49}"/>
          </ac:spMkLst>
        </pc:spChg>
      </pc:sldChg>
      <pc:sldChg chg="addSp delSp modSp">
        <pc:chgData name="Nolan Paul Hann" userId="S::nph46@nau.edu::9c82315a-a9c6-4f7b-931a-9af9b35204cf" providerId="AD" clId="Web-{DAB68D2F-C4C7-15F9-E24B-414474B7ED94}" dt="2024-09-18T07:11:47.140" v="47"/>
        <pc:sldMkLst>
          <pc:docMk/>
          <pc:sldMk cId="3006640954" sldId="286"/>
        </pc:sldMkLst>
        <pc:graphicFrameChg chg="add del mod modGraphic">
          <ac:chgData name="Nolan Paul Hann" userId="S::nph46@nau.edu::9c82315a-a9c6-4f7b-931a-9af9b35204cf" providerId="AD" clId="Web-{DAB68D2F-C4C7-15F9-E24B-414474B7ED94}" dt="2024-09-18T07:02:26.866" v="6"/>
          <ac:graphicFrameMkLst>
            <pc:docMk/>
            <pc:sldMk cId="3006640954" sldId="286"/>
            <ac:graphicFrameMk id="8" creationId="{C497B72A-DE08-B8CD-6616-B28BB08BBC26}"/>
          </ac:graphicFrameMkLst>
        </pc:graphicFrameChg>
        <pc:picChg chg="del">
          <ac:chgData name="Nolan Paul Hann" userId="S::nph46@nau.edu::9c82315a-a9c6-4f7b-931a-9af9b35204cf" providerId="AD" clId="Web-{DAB68D2F-C4C7-15F9-E24B-414474B7ED94}" dt="2024-09-18T07:01:55.585" v="0"/>
          <ac:picMkLst>
            <pc:docMk/>
            <pc:sldMk cId="3006640954" sldId="286"/>
            <ac:picMk id="2" creationId="{23C2AB57-7FDE-E56C-CED1-C62B81972B6E}"/>
          </ac:picMkLst>
        </pc:picChg>
        <pc:picChg chg="del">
          <ac:chgData name="Nolan Paul Hann" userId="S::nph46@nau.edu::9c82315a-a9c6-4f7b-931a-9af9b35204cf" providerId="AD" clId="Web-{DAB68D2F-C4C7-15F9-E24B-414474B7ED94}" dt="2024-09-18T07:01:58.163" v="1"/>
          <ac:picMkLst>
            <pc:docMk/>
            <pc:sldMk cId="3006640954" sldId="286"/>
            <ac:picMk id="3" creationId="{1C4C4EAE-ADCF-F883-9FAB-7341727AABEC}"/>
          </ac:picMkLst>
        </pc:picChg>
        <pc:picChg chg="add del mod">
          <ac:chgData name="Nolan Paul Hann" userId="S::nph46@nau.edu::9c82315a-a9c6-4f7b-931a-9af9b35204cf" providerId="AD" clId="Web-{DAB68D2F-C4C7-15F9-E24B-414474B7ED94}" dt="2024-09-18T07:11:39.202" v="44"/>
          <ac:picMkLst>
            <pc:docMk/>
            <pc:sldMk cId="3006640954" sldId="286"/>
            <ac:picMk id="9" creationId="{334B7305-B99F-2656-5558-55C2294F4E86}"/>
          </ac:picMkLst>
        </pc:picChg>
        <pc:picChg chg="add mod">
          <ac:chgData name="Nolan Paul Hann" userId="S::nph46@nau.edu::9c82315a-a9c6-4f7b-931a-9af9b35204cf" providerId="AD" clId="Web-{DAB68D2F-C4C7-15F9-E24B-414474B7ED94}" dt="2024-09-18T07:11:47.140" v="47"/>
          <ac:picMkLst>
            <pc:docMk/>
            <pc:sldMk cId="3006640954" sldId="286"/>
            <ac:picMk id="10" creationId="{41F59ED0-D346-D335-11E7-8027EDF273E2}"/>
          </ac:picMkLst>
        </pc:picChg>
      </pc:sldChg>
      <pc:sldChg chg="addSp modSp">
        <pc:chgData name="Nolan Paul Hann" userId="S::nph46@nau.edu::9c82315a-a9c6-4f7b-931a-9af9b35204cf" providerId="AD" clId="Web-{DAB68D2F-C4C7-15F9-E24B-414474B7ED94}" dt="2024-09-18T07:13:10.485" v="125" actId="20577"/>
        <pc:sldMkLst>
          <pc:docMk/>
          <pc:sldMk cId="1168759437" sldId="290"/>
        </pc:sldMkLst>
        <pc:spChg chg="add mod">
          <ac:chgData name="Nolan Paul Hann" userId="S::nph46@nau.edu::9c82315a-a9c6-4f7b-931a-9af9b35204cf" providerId="AD" clId="Web-{DAB68D2F-C4C7-15F9-E24B-414474B7ED94}" dt="2024-09-18T07:12:42.609" v="94" actId="20577"/>
          <ac:spMkLst>
            <pc:docMk/>
            <pc:sldMk cId="1168759437" sldId="290"/>
            <ac:spMk id="2" creationId="{C129B3A3-F732-4AC9-C30E-D32F02061F4C}"/>
          </ac:spMkLst>
        </pc:spChg>
        <pc:spChg chg="add mod">
          <ac:chgData name="Nolan Paul Hann" userId="S::nph46@nau.edu::9c82315a-a9c6-4f7b-931a-9af9b35204cf" providerId="AD" clId="Web-{DAB68D2F-C4C7-15F9-E24B-414474B7ED94}" dt="2024-09-18T07:13:10.485" v="125" actId="20577"/>
          <ac:spMkLst>
            <pc:docMk/>
            <pc:sldMk cId="1168759437" sldId="290"/>
            <ac:spMk id="4" creationId="{02CF6DEA-1F34-38B7-780B-598E9579E851}"/>
          </ac:spMkLst>
        </pc:spChg>
      </pc:sldChg>
      <pc:sldChg chg="modSp">
        <pc:chgData name="Nolan Paul Hann" userId="S::nph46@nau.edu::9c82315a-a9c6-4f7b-931a-9af9b35204cf" providerId="AD" clId="Web-{DAB68D2F-C4C7-15F9-E24B-414474B7ED94}" dt="2024-09-18T07:14:11.971" v="157" actId="20577"/>
        <pc:sldMkLst>
          <pc:docMk/>
          <pc:sldMk cId="1419127251" sldId="291"/>
        </pc:sldMkLst>
        <pc:spChg chg="mod">
          <ac:chgData name="Nolan Paul Hann" userId="S::nph46@nau.edu::9c82315a-a9c6-4f7b-931a-9af9b35204cf" providerId="AD" clId="Web-{DAB68D2F-C4C7-15F9-E24B-414474B7ED94}" dt="2024-09-18T07:14:11.971" v="157" actId="20577"/>
          <ac:spMkLst>
            <pc:docMk/>
            <pc:sldMk cId="1419127251" sldId="291"/>
            <ac:spMk id="4" creationId="{2A6DF6CC-9E5C-F316-49EB-3FD18CE5E2C8}"/>
          </ac:spMkLst>
        </pc:spChg>
      </pc:sldChg>
    </pc:docChg>
  </pc:docChgLst>
  <pc:docChgLst>
    <pc:chgData name="Nolan Paul Hann" userId="S::nph46@nau.edu::9c82315a-a9c6-4f7b-931a-9af9b35204cf" providerId="AD" clId="Web-{04B632AD-EA83-7478-585E-50A552512DA9}"/>
    <pc:docChg chg="modSld">
      <pc:chgData name="Nolan Paul Hann" userId="S::nph46@nau.edu::9c82315a-a9c6-4f7b-931a-9af9b35204cf" providerId="AD" clId="Web-{04B632AD-EA83-7478-585E-50A552512DA9}" dt="2024-09-11T23:11:57.903" v="25" actId="20577"/>
      <pc:docMkLst>
        <pc:docMk/>
      </pc:docMkLst>
      <pc:sldChg chg="modSp">
        <pc:chgData name="Nolan Paul Hann" userId="S::nph46@nau.edu::9c82315a-a9c6-4f7b-931a-9af9b35204cf" providerId="AD" clId="Web-{04B632AD-EA83-7478-585E-50A552512DA9}" dt="2024-09-11T23:11:57.903" v="25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04B632AD-EA83-7478-585E-50A552512DA9}" dt="2024-09-11T23:11:57.903" v="25" actId="20577"/>
          <ac:spMkLst>
            <pc:docMk/>
            <pc:sldMk cId="284334150" sldId="269"/>
            <ac:spMk id="7" creationId="{8D4CCFB5-1F51-A86E-C7D2-AB10ED7D9ADF}"/>
          </ac:spMkLst>
        </pc:spChg>
      </pc:sldChg>
    </pc:docChg>
  </pc:docChgLst>
  <pc:docChgLst>
    <pc:chgData name="Nathan Altair Krikawa" userId="S::nak229@nau.edu::4c578624-8c72-4009-abca-faa2160fc05b" providerId="AD" clId="Web-{4B3B35B0-61D5-2C9B-4813-F4AD87B22BAF}"/>
    <pc:docChg chg="modSld">
      <pc:chgData name="Nathan Altair Krikawa" userId="S::nak229@nau.edu::4c578624-8c72-4009-abca-faa2160fc05b" providerId="AD" clId="Web-{4B3B35B0-61D5-2C9B-4813-F4AD87B22BAF}" dt="2024-10-22T06:09:45.183" v="1" actId="20577"/>
      <pc:docMkLst>
        <pc:docMk/>
      </pc:docMkLst>
      <pc:sldChg chg="modSp">
        <pc:chgData name="Nathan Altair Krikawa" userId="S::nak229@nau.edu::4c578624-8c72-4009-abca-faa2160fc05b" providerId="AD" clId="Web-{4B3B35B0-61D5-2C9B-4813-F4AD87B22BAF}" dt="2024-10-22T06:09:45.183" v="1" actId="20577"/>
        <pc:sldMkLst>
          <pc:docMk/>
          <pc:sldMk cId="1207818715" sldId="301"/>
        </pc:sldMkLst>
        <pc:spChg chg="mod">
          <ac:chgData name="Nathan Altair Krikawa" userId="S::nak229@nau.edu::4c578624-8c72-4009-abca-faa2160fc05b" providerId="AD" clId="Web-{4B3B35B0-61D5-2C9B-4813-F4AD87B22BAF}" dt="2024-10-22T06:09:40.886" v="0" actId="20577"/>
          <ac:spMkLst>
            <pc:docMk/>
            <pc:sldMk cId="1207818715" sldId="301"/>
            <ac:spMk id="12" creationId="{744024BC-4145-D9D3-53F6-21A6B64645A0}"/>
          </ac:spMkLst>
        </pc:spChg>
        <pc:spChg chg="mod">
          <ac:chgData name="Nathan Altair Krikawa" userId="S::nak229@nau.edu::4c578624-8c72-4009-abca-faa2160fc05b" providerId="AD" clId="Web-{4B3B35B0-61D5-2C9B-4813-F4AD87B22BAF}" dt="2024-10-22T06:09:45.183" v="1" actId="20577"/>
          <ac:spMkLst>
            <pc:docMk/>
            <pc:sldMk cId="1207818715" sldId="301"/>
            <ac:spMk id="15" creationId="{3B5AE4B1-433A-69E3-0634-A3CB78501BC1}"/>
          </ac:spMkLst>
        </pc:spChg>
      </pc:sldChg>
    </pc:docChg>
  </pc:docChgLst>
  <pc:docChgLst>
    <pc:chgData name="Nolan Paul Hann" userId="S::nph46@nau.edu::9c82315a-a9c6-4f7b-931a-9af9b35204cf" providerId="AD" clId="Web-{EE1FAAB9-931B-4779-BB65-22A2E3F33B9A}"/>
    <pc:docChg chg="modSld">
      <pc:chgData name="Nolan Paul Hann" userId="S::nph46@nau.edu::9c82315a-a9c6-4f7b-931a-9af9b35204cf" providerId="AD" clId="Web-{EE1FAAB9-931B-4779-BB65-22A2E3F33B9A}" dt="2024-09-18T19:44:53.530" v="2" actId="1076"/>
      <pc:docMkLst>
        <pc:docMk/>
      </pc:docMkLst>
      <pc:sldChg chg="addSp modSp">
        <pc:chgData name="Nolan Paul Hann" userId="S::nph46@nau.edu::9c82315a-a9c6-4f7b-931a-9af9b35204cf" providerId="AD" clId="Web-{EE1FAAB9-931B-4779-BB65-22A2E3F33B9A}" dt="2024-09-18T19:44:53.530" v="2" actId="1076"/>
        <pc:sldMkLst>
          <pc:docMk/>
          <pc:sldMk cId="1168759437" sldId="290"/>
        </pc:sldMkLst>
        <pc:picChg chg="add mod">
          <ac:chgData name="Nolan Paul Hann" userId="S::nph46@nau.edu::9c82315a-a9c6-4f7b-931a-9af9b35204cf" providerId="AD" clId="Web-{EE1FAAB9-931B-4779-BB65-22A2E3F33B9A}" dt="2024-09-18T19:44:53.530" v="2" actId="1076"/>
          <ac:picMkLst>
            <pc:docMk/>
            <pc:sldMk cId="1168759437" sldId="290"/>
            <ac:picMk id="10" creationId="{992D7476-66C9-29B5-A86A-9759503DB165}"/>
          </ac:picMkLst>
        </pc:picChg>
      </pc:sldChg>
    </pc:docChg>
  </pc:docChgLst>
  <pc:docChgLst>
    <pc:chgData name="Nolan Paul Hann" userId="S::nph46@nau.edu::9c82315a-a9c6-4f7b-931a-9af9b35204cf" providerId="AD" clId="Web-{E267BE69-76D6-2290-AF32-93944AF7E6AE}"/>
    <pc:docChg chg="modSld">
      <pc:chgData name="Nolan Paul Hann" userId="S::nph46@nau.edu::9c82315a-a9c6-4f7b-931a-9af9b35204cf" providerId="AD" clId="Web-{E267BE69-76D6-2290-AF32-93944AF7E6AE}" dt="2024-09-17T02:50:15.015" v="192"/>
      <pc:docMkLst>
        <pc:docMk/>
      </pc:docMkLst>
      <pc:sldChg chg="modSp">
        <pc:chgData name="Nolan Paul Hann" userId="S::nph46@nau.edu::9c82315a-a9c6-4f7b-931a-9af9b35204cf" providerId="AD" clId="Web-{E267BE69-76D6-2290-AF32-93944AF7E6AE}" dt="2024-09-16T20:21:32.394" v="101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E267BE69-76D6-2290-AF32-93944AF7E6AE}" dt="2024-09-16T20:21:32.394" v="101" actId="20577"/>
          <ac:spMkLst>
            <pc:docMk/>
            <pc:sldMk cId="4246107455" sldId="284"/>
            <ac:spMk id="2" creationId="{0DEBD173-D11B-47FA-A2FA-75BE445CE736}"/>
          </ac:spMkLst>
        </pc:spChg>
      </pc:sldChg>
      <pc:sldChg chg="addSp delSp modSp">
        <pc:chgData name="Nolan Paul Hann" userId="S::nph46@nau.edu::9c82315a-a9c6-4f7b-931a-9af9b35204cf" providerId="AD" clId="Web-{E267BE69-76D6-2290-AF32-93944AF7E6AE}" dt="2024-09-17T02:50:15.015" v="192"/>
        <pc:sldMkLst>
          <pc:docMk/>
          <pc:sldMk cId="2124825668" sldId="287"/>
        </pc:sldMkLst>
        <pc:spChg chg="del">
          <ac:chgData name="Nolan Paul Hann" userId="S::nph46@nau.edu::9c82315a-a9c6-4f7b-931a-9af9b35204cf" providerId="AD" clId="Web-{E267BE69-76D6-2290-AF32-93944AF7E6AE}" dt="2024-09-17T02:47:12.273" v="109"/>
          <ac:spMkLst>
            <pc:docMk/>
            <pc:sldMk cId="2124825668" sldId="287"/>
            <ac:spMk id="2" creationId="{14E9B838-F4FF-E200-AF62-E0B117920F29}"/>
          </ac:spMkLst>
        </pc:spChg>
        <pc:graphicFrameChg chg="add mod modGraphic">
          <ac:chgData name="Nolan Paul Hann" userId="S::nph46@nau.edu::9c82315a-a9c6-4f7b-931a-9af9b35204cf" providerId="AD" clId="Web-{E267BE69-76D6-2290-AF32-93944AF7E6AE}" dt="2024-09-17T02:50:15.015" v="192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</pc:docChg>
  </pc:docChgLst>
  <pc:docChgLst>
    <pc:chgData name="Nathan Altair Krikawa" userId="4c578624-8c72-4009-abca-faa2160fc05b" providerId="ADAL" clId="{5F494CE2-D4C9-4378-BEF2-212C065BD9E0}"/>
    <pc:docChg chg="undo redo custSel addSld delSld modSld sldOrd">
      <pc:chgData name="Nathan Altair Krikawa" userId="4c578624-8c72-4009-abca-faa2160fc05b" providerId="ADAL" clId="{5F494CE2-D4C9-4378-BEF2-212C065BD9E0}" dt="2024-09-19T04:23:12.772" v="7939" actId="1036"/>
      <pc:docMkLst>
        <pc:docMk/>
      </pc:docMkLst>
      <pc:sldChg chg="new del">
        <pc:chgData name="Nathan Altair Krikawa" userId="4c578624-8c72-4009-abca-faa2160fc05b" providerId="ADAL" clId="{5F494CE2-D4C9-4378-BEF2-212C065BD9E0}" dt="2024-09-11T22:53:21.226" v="2" actId="47"/>
        <pc:sldMkLst>
          <pc:docMk/>
          <pc:sldMk cId="2704939559" sldId="256"/>
        </pc:sldMkLst>
      </pc:sldChg>
      <pc:sldChg chg="add">
        <pc:chgData name="Nathan Altair Krikawa" userId="4c578624-8c72-4009-abca-faa2160fc05b" providerId="ADAL" clId="{5F494CE2-D4C9-4378-BEF2-212C065BD9E0}" dt="2024-09-11T22:53:19.495" v="1"/>
        <pc:sldMkLst>
          <pc:docMk/>
          <pc:sldMk cId="486473580" sldId="257"/>
        </pc:sldMkLst>
      </pc:sldChg>
      <pc:sldChg chg="modSp add mod">
        <pc:chgData name="Nathan Altair Krikawa" userId="4c578624-8c72-4009-abca-faa2160fc05b" providerId="ADAL" clId="{5F494CE2-D4C9-4378-BEF2-212C065BD9E0}" dt="2024-09-11T23:39:46.030" v="21" actId="1076"/>
        <pc:sldMkLst>
          <pc:docMk/>
          <pc:sldMk cId="4014885047" sldId="264"/>
        </pc:sldMkLst>
        <pc:spChg chg="mod">
          <ac:chgData name="Nathan Altair Krikawa" userId="4c578624-8c72-4009-abca-faa2160fc05b" providerId="ADAL" clId="{5F494CE2-D4C9-4378-BEF2-212C065BD9E0}" dt="2024-09-11T23:39:32.010" v="18" actId="255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Nathan Altair Krikawa" userId="4c578624-8c72-4009-abca-faa2160fc05b" providerId="ADAL" clId="{5F494CE2-D4C9-4378-BEF2-212C065BD9E0}" dt="2024-09-11T23:39:46.030" v="21" actId="1076"/>
          <ac:spMkLst>
            <pc:docMk/>
            <pc:sldMk cId="4014885047" sldId="264"/>
            <ac:spMk id="7" creationId="{D15E5935-7826-A781-7B22-8B808BEB773B}"/>
          </ac:spMkLst>
        </pc:spChg>
        <pc:picChg chg="mod">
          <ac:chgData name="Nathan Altair Krikawa" userId="4c578624-8c72-4009-abca-faa2160fc05b" providerId="ADAL" clId="{5F494CE2-D4C9-4378-BEF2-212C065BD9E0}" dt="2024-09-11T23:39:38.026" v="20" actId="1076"/>
          <ac:picMkLst>
            <pc:docMk/>
            <pc:sldMk cId="4014885047" sldId="264"/>
            <ac:picMk id="4" creationId="{0E43C65F-5EB8-593D-1581-06102CB221ED}"/>
          </ac:picMkLst>
        </pc:picChg>
      </pc:sldChg>
      <pc:sldChg chg="addSp delSp modSp add mod ord modNotesTx">
        <pc:chgData name="Nathan Altair Krikawa" userId="4c578624-8c72-4009-abca-faa2160fc05b" providerId="ADAL" clId="{5F494CE2-D4C9-4378-BEF2-212C065BD9E0}" dt="2024-09-18T22:23:32.164" v="7716" actId="20577"/>
        <pc:sldMkLst>
          <pc:docMk/>
          <pc:sldMk cId="284334150" sldId="269"/>
        </pc:sldMkLst>
        <pc:spChg chg="add del mod">
          <ac:chgData name="Nathan Altair Krikawa" userId="4c578624-8c72-4009-abca-faa2160fc05b" providerId="ADAL" clId="{5F494CE2-D4C9-4378-BEF2-212C065BD9E0}" dt="2024-09-18T05:42:41.158" v="4835"/>
          <ac:spMkLst>
            <pc:docMk/>
            <pc:sldMk cId="284334150" sldId="269"/>
            <ac:spMk id="2" creationId="{2E3F5DC2-5FC5-ED9A-AB06-253B96AED51E}"/>
          </ac:spMkLst>
        </pc:spChg>
        <pc:spChg chg="add mod">
          <ac:chgData name="Nathan Altair Krikawa" userId="4c578624-8c72-4009-abca-faa2160fc05b" providerId="ADAL" clId="{5F494CE2-D4C9-4378-BEF2-212C065BD9E0}" dt="2024-09-18T06:42:35.473" v="5495" actId="368"/>
          <ac:spMkLst>
            <pc:docMk/>
            <pc:sldMk cId="284334150" sldId="26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5F494CE2-D4C9-4378-BEF2-212C065BD9E0}" dt="2024-09-18T06:41:10.423" v="5463" actId="14100"/>
          <ac:spMkLst>
            <pc:docMk/>
            <pc:sldMk cId="284334150" sldId="269"/>
            <ac:spMk id="7" creationId="{8D4CCFB5-1F51-A86E-C7D2-AB10ED7D9ADF}"/>
          </ac:spMkLst>
        </pc:spChg>
        <pc:spChg chg="add del mod">
          <ac:chgData name="Nathan Altair Krikawa" userId="4c578624-8c72-4009-abca-faa2160fc05b" providerId="ADAL" clId="{5F494CE2-D4C9-4378-BEF2-212C065BD9E0}" dt="2024-09-18T06:31:20.833" v="5231" actId="21"/>
          <ac:spMkLst>
            <pc:docMk/>
            <pc:sldMk cId="284334150" sldId="269"/>
            <ac:spMk id="8" creationId="{345E5BEB-CB9E-1B27-90F5-934DFA4D8471}"/>
          </ac:spMkLst>
        </pc:spChg>
        <pc:spChg chg="mod">
          <ac:chgData name="Nathan Altair Krikawa" userId="4c578624-8c72-4009-abca-faa2160fc05b" providerId="ADAL" clId="{5F494CE2-D4C9-4378-BEF2-212C065BD9E0}" dt="2024-09-12T00:42:03.965" v="158" actId="20577"/>
          <ac:spMkLst>
            <pc:docMk/>
            <pc:sldMk cId="284334150" sldId="269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5F494CE2-D4C9-4378-BEF2-212C065BD9E0}" dt="2024-09-18T22:15:08.196" v="7685" actId="20577"/>
          <ac:spMkLst>
            <pc:docMk/>
            <pc:sldMk cId="284334150" sldId="269"/>
            <ac:spMk id="10" creationId="{63F22560-4341-A781-430E-53640D882FD5}"/>
          </ac:spMkLst>
        </pc:spChg>
        <pc:spChg chg="add del mod">
          <ac:chgData name="Nathan Altair Krikawa" userId="4c578624-8c72-4009-abca-faa2160fc05b" providerId="ADAL" clId="{5F494CE2-D4C9-4378-BEF2-212C065BD9E0}" dt="2024-09-18T06:53:12.177" v="5651" actId="478"/>
          <ac:spMkLst>
            <pc:docMk/>
            <pc:sldMk cId="284334150" sldId="269"/>
            <ac:spMk id="11" creationId="{E9FC08B9-3C47-664C-204E-389EB30BD5C6}"/>
          </ac:spMkLst>
        </pc:spChg>
        <pc:spChg chg="add mod">
          <ac:chgData name="Nathan Altair Krikawa" userId="4c578624-8c72-4009-abca-faa2160fc05b" providerId="ADAL" clId="{5F494CE2-D4C9-4378-BEF2-212C065BD9E0}" dt="2024-09-18T22:23:32.164" v="7716" actId="20577"/>
          <ac:spMkLst>
            <pc:docMk/>
            <pc:sldMk cId="284334150" sldId="269"/>
            <ac:spMk id="12" creationId="{A503C092-9049-02B8-6F95-A4E5804A5795}"/>
          </ac:spMkLst>
        </pc:spChg>
        <pc:spChg chg="add mod">
          <ac:chgData name="Nathan Altair Krikawa" userId="4c578624-8c72-4009-abca-faa2160fc05b" providerId="ADAL" clId="{5F494CE2-D4C9-4378-BEF2-212C065BD9E0}" dt="2024-09-18T06:53:47.654" v="5666" actId="1036"/>
          <ac:spMkLst>
            <pc:docMk/>
            <pc:sldMk cId="284334150" sldId="269"/>
            <ac:spMk id="14" creationId="{345E5BEB-CB9E-1B27-90F5-934DFA4D8471}"/>
          </ac:spMkLst>
        </pc:spChg>
        <pc:spChg chg="del">
          <ac:chgData name="Nathan Altair Krikawa" userId="4c578624-8c72-4009-abca-faa2160fc05b" providerId="ADAL" clId="{5F494CE2-D4C9-4378-BEF2-212C065BD9E0}" dt="2024-09-11T23:32:33.736" v="9" actId="478"/>
          <ac:spMkLst>
            <pc:docMk/>
            <pc:sldMk cId="284334150" sldId="269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06:31:20.833" v="5231" actId="21"/>
          <ac:picMkLst>
            <pc:docMk/>
            <pc:sldMk cId="284334150" sldId="269"/>
            <ac:picMk id="4" creationId="{C88F0164-3307-65D9-2DFB-FCACD0F06B96}"/>
          </ac:picMkLst>
        </pc:picChg>
        <pc:picChg chg="add mod">
          <ac:chgData name="Nathan Altair Krikawa" userId="4c578624-8c72-4009-abca-faa2160fc05b" providerId="ADAL" clId="{5F494CE2-D4C9-4378-BEF2-212C065BD9E0}" dt="2024-09-18T22:23:22.395" v="7712" actId="962"/>
          <ac:picMkLst>
            <pc:docMk/>
            <pc:sldMk cId="284334150" sldId="269"/>
            <ac:picMk id="13" creationId="{C88F0164-3307-65D9-2DFB-FCACD0F06B96}"/>
          </ac:picMkLst>
        </pc:picChg>
        <pc:picChg chg="add mod">
          <ac:chgData name="Nathan Altair Krikawa" userId="4c578624-8c72-4009-abca-faa2160fc05b" providerId="ADAL" clId="{5F494CE2-D4C9-4378-BEF2-212C065BD9E0}" dt="2024-09-18T06:39:10.427" v="5434" actId="1037"/>
          <ac:picMkLst>
            <pc:docMk/>
            <pc:sldMk cId="284334150" sldId="269"/>
            <ac:picMk id="2050" creationId="{8763EBC3-F42C-E893-27E9-6504AD39CB39}"/>
          </ac:picMkLst>
        </pc:picChg>
        <pc:picChg chg="add del mod">
          <ac:chgData name="Nathan Altair Krikawa" userId="4c578624-8c72-4009-abca-faa2160fc05b" providerId="ADAL" clId="{5F494CE2-D4C9-4378-BEF2-212C065BD9E0}" dt="2024-09-18T06:53:12.177" v="5651" actId="478"/>
          <ac:picMkLst>
            <pc:docMk/>
            <pc:sldMk cId="284334150" sldId="269"/>
            <ac:picMk id="2052" creationId="{07E738B9-8D9A-70F0-20CE-D12DA83D5BAD}"/>
          </ac:picMkLst>
        </pc:picChg>
        <pc:picChg chg="add del mod">
          <ac:chgData name="Nathan Altair Krikawa" userId="4c578624-8c72-4009-abca-faa2160fc05b" providerId="ADAL" clId="{5F494CE2-D4C9-4378-BEF2-212C065BD9E0}" dt="2024-09-18T06:36:52.359" v="5289" actId="478"/>
          <ac:picMkLst>
            <pc:docMk/>
            <pc:sldMk cId="284334150" sldId="269"/>
            <ac:picMk id="2054" creationId="{13F90E0C-9D40-35FD-E78F-7698AD8F4702}"/>
          </ac:picMkLst>
        </pc:picChg>
        <pc:picChg chg="add del mod">
          <ac:chgData name="Nathan Altair Krikawa" userId="4c578624-8c72-4009-abca-faa2160fc05b" providerId="ADAL" clId="{5F494CE2-D4C9-4378-BEF2-212C065BD9E0}" dt="2024-09-18T06:53:26.446" v="5654" actId="1076"/>
          <ac:picMkLst>
            <pc:docMk/>
            <pc:sldMk cId="284334150" sldId="269"/>
            <ac:picMk id="2056" creationId="{F8575DBE-947C-371E-3890-A319E61B7A51}"/>
          </ac:picMkLst>
        </pc:picChg>
      </pc:sldChg>
      <pc:sldChg chg="addSp delSp modSp add mod modNotesTx">
        <pc:chgData name="Nathan Altair Krikawa" userId="4c578624-8c72-4009-abca-faa2160fc05b" providerId="ADAL" clId="{5F494CE2-D4C9-4378-BEF2-212C065BD9E0}" dt="2024-09-19T01:28:33.953" v="7913" actId="1035"/>
        <pc:sldMkLst>
          <pc:docMk/>
          <pc:sldMk cId="2830234873" sldId="281"/>
        </pc:sldMkLst>
        <pc:spChg chg="add del mod">
          <ac:chgData name="Nathan Altair Krikawa" userId="4c578624-8c72-4009-abca-faa2160fc05b" providerId="ADAL" clId="{5F494CE2-D4C9-4378-BEF2-212C065BD9E0}" dt="2024-09-12T00:57:19.443" v="653" actId="478"/>
          <ac:spMkLst>
            <pc:docMk/>
            <pc:sldMk cId="2830234873" sldId="281"/>
            <ac:spMk id="2" creationId="{82E28AF2-23F9-B39B-E3F7-7E8F80DED767}"/>
          </ac:spMkLst>
        </pc:spChg>
        <pc:spChg chg="add mod">
          <ac:chgData name="Nathan Altair Krikawa" userId="4c578624-8c72-4009-abca-faa2160fc05b" providerId="ADAL" clId="{5F494CE2-D4C9-4378-BEF2-212C065BD9E0}" dt="2024-09-11T23:55:44.996" v="34"/>
          <ac:spMkLst>
            <pc:docMk/>
            <pc:sldMk cId="2830234873" sldId="281"/>
            <ac:spMk id="3" creationId="{0AF67F01-72D4-7FBC-FE6E-B6447E934C82}"/>
          </ac:spMkLst>
        </pc:spChg>
        <pc:spChg chg="add mod">
          <ac:chgData name="Nathan Altair Krikawa" userId="4c578624-8c72-4009-abca-faa2160fc05b" providerId="ADAL" clId="{5F494CE2-D4C9-4378-BEF2-212C065BD9E0}" dt="2024-09-18T22:26:47.096" v="7745" actId="20577"/>
          <ac:spMkLst>
            <pc:docMk/>
            <pc:sldMk cId="2830234873" sldId="281"/>
            <ac:spMk id="3" creationId="{208ED16B-0601-1BC6-718D-AB0A3D2CEACA}"/>
          </ac:spMkLst>
        </pc:spChg>
        <pc:spChg chg="add mod">
          <ac:chgData name="Nathan Altair Krikawa" userId="4c578624-8c72-4009-abca-faa2160fc05b" providerId="ADAL" clId="{5F494CE2-D4C9-4378-BEF2-212C065BD9E0}" dt="2024-09-19T01:28:33.953" v="7913" actId="1035"/>
          <ac:spMkLst>
            <pc:docMk/>
            <pc:sldMk cId="2830234873" sldId="281"/>
            <ac:spMk id="4" creationId="{1336FC27-B13C-1B15-42BD-B7CD02B1F803}"/>
          </ac:spMkLst>
        </pc:spChg>
        <pc:spChg chg="add del mod">
          <ac:chgData name="Nathan Altair Krikawa" userId="4c578624-8c72-4009-abca-faa2160fc05b" providerId="ADAL" clId="{5F494CE2-D4C9-4378-BEF2-212C065BD9E0}" dt="2024-09-12T00:57:45.771" v="659"/>
          <ac:spMkLst>
            <pc:docMk/>
            <pc:sldMk cId="2830234873" sldId="281"/>
            <ac:spMk id="4" creationId="{D5652AEC-62E5-5339-20CC-486D4EC223FF}"/>
          </ac:spMkLst>
        </pc:spChg>
        <pc:spChg chg="mod">
          <ac:chgData name="Nathan Altair Krikawa" userId="4c578624-8c72-4009-abca-faa2160fc05b" providerId="ADAL" clId="{5F494CE2-D4C9-4378-BEF2-212C065BD9E0}" dt="2024-09-19T01:22:32.050" v="7889" actId="20577"/>
          <ac:spMkLst>
            <pc:docMk/>
            <pc:sldMk cId="2830234873" sldId="281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9T01:19:23.419" v="7795" actId="14100"/>
          <ac:spMkLst>
            <pc:docMk/>
            <pc:sldMk cId="2830234873" sldId="281"/>
            <ac:spMk id="7" creationId="{5C598A14-0372-A7CB-D118-E9D617BDB2D3}"/>
          </ac:spMkLst>
        </pc:spChg>
        <pc:spChg chg="add del mod">
          <ac:chgData name="Nathan Altair Krikawa" userId="4c578624-8c72-4009-abca-faa2160fc05b" providerId="ADAL" clId="{5F494CE2-D4C9-4378-BEF2-212C065BD9E0}" dt="2024-09-17T18:46:35.881" v="1690" actId="478"/>
          <ac:spMkLst>
            <pc:docMk/>
            <pc:sldMk cId="2830234873" sldId="281"/>
            <ac:spMk id="8" creationId="{E42F30EF-00D9-B2E7-4A7A-8608F95234A8}"/>
          </ac:spMkLst>
        </pc:spChg>
        <pc:spChg chg="add del mod ord">
          <ac:chgData name="Nathan Altair Krikawa" userId="4c578624-8c72-4009-abca-faa2160fc05b" providerId="ADAL" clId="{5F494CE2-D4C9-4378-BEF2-212C065BD9E0}" dt="2024-09-17T17:32:23.535" v="1600" actId="21"/>
          <ac:spMkLst>
            <pc:docMk/>
            <pc:sldMk cId="2830234873" sldId="281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9T01:21:13.199" v="7865" actId="20577"/>
          <ac:spMkLst>
            <pc:docMk/>
            <pc:sldMk cId="2830234873" sldId="281"/>
            <ac:spMk id="10" creationId="{ED48F53D-0CAD-0045-8099-76C162C52F5B}"/>
          </ac:spMkLst>
        </pc:spChg>
        <pc:spChg chg="mod">
          <ac:chgData name="Nathan Altair Krikawa" userId="4c578624-8c72-4009-abca-faa2160fc05b" providerId="ADAL" clId="{5F494CE2-D4C9-4378-BEF2-212C065BD9E0}" dt="2024-09-12T00:42:14.593" v="174" actId="20577"/>
          <ac:spMkLst>
            <pc:docMk/>
            <pc:sldMk cId="2830234873" sldId="281"/>
            <ac:spMk id="20" creationId="{9AAB9B52-1B57-925C-7B8F-C0CBDFADAD0A}"/>
          </ac:spMkLst>
        </pc:spChg>
        <pc:picChg chg="add mod">
          <ac:chgData name="Nathan Altair Krikawa" userId="4c578624-8c72-4009-abca-faa2160fc05b" providerId="ADAL" clId="{5F494CE2-D4C9-4378-BEF2-212C065BD9E0}" dt="2024-09-18T22:23:52.984" v="7720" actId="962"/>
          <ac:picMkLst>
            <pc:docMk/>
            <pc:sldMk cId="2830234873" sldId="281"/>
            <ac:picMk id="2" creationId="{4400E37E-B715-322B-1230-252864A3B536}"/>
          </ac:picMkLst>
        </pc:picChg>
        <pc:picChg chg="add del mod">
          <ac:chgData name="Nathan Altair Krikawa" userId="4c578624-8c72-4009-abca-faa2160fc05b" providerId="ADAL" clId="{5F494CE2-D4C9-4378-BEF2-212C065BD9E0}" dt="2024-09-17T17:31:38.057" v="1596" actId="21"/>
          <ac:picMkLst>
            <pc:docMk/>
            <pc:sldMk cId="2830234873" sldId="281"/>
            <ac:picMk id="1026" creationId="{7B8FB59A-FD1D-037C-C861-5FF21463BD21}"/>
          </ac:picMkLst>
        </pc:picChg>
        <pc:picChg chg="add mod">
          <ac:chgData name="Nathan Altair Krikawa" userId="4c578624-8c72-4009-abca-faa2160fc05b" providerId="ADAL" clId="{5F494CE2-D4C9-4378-BEF2-212C065BD9E0}" dt="2024-09-19T01:20:43.373" v="7863" actId="1076"/>
          <ac:picMkLst>
            <pc:docMk/>
            <pc:sldMk cId="2830234873" sldId="281"/>
            <ac:picMk id="1028" creationId="{44A55BAF-B75C-2A9F-754A-7BC9601659C6}"/>
          </ac:picMkLst>
        </pc:picChg>
        <pc:picChg chg="add mod">
          <ac:chgData name="Nathan Altair Krikawa" userId="4c578624-8c72-4009-abca-faa2160fc05b" providerId="ADAL" clId="{5F494CE2-D4C9-4378-BEF2-212C065BD9E0}" dt="2024-09-19T01:28:33.953" v="7913" actId="1035"/>
          <ac:picMkLst>
            <pc:docMk/>
            <pc:sldMk cId="2830234873" sldId="281"/>
            <ac:picMk id="6146" creationId="{2D2A101C-B206-A388-CEBC-9FA4D337E9F7}"/>
          </ac:picMkLst>
        </pc:picChg>
      </pc:sldChg>
      <pc:sldChg chg="addSp modSp add mod">
        <pc:chgData name="Nathan Altair Krikawa" userId="4c578624-8c72-4009-abca-faa2160fc05b" providerId="ADAL" clId="{5F494CE2-D4C9-4378-BEF2-212C065BD9E0}" dt="2024-09-12T01:40:36.195" v="1306" actId="1038"/>
        <pc:sldMkLst>
          <pc:docMk/>
          <pc:sldMk cId="790872387" sldId="282"/>
        </pc:sldMkLst>
        <pc:spChg chg="add mod">
          <ac:chgData name="Nathan Altair Krikawa" userId="4c578624-8c72-4009-abca-faa2160fc05b" providerId="ADAL" clId="{5F494CE2-D4C9-4378-BEF2-212C065BD9E0}" dt="2024-09-12T00:00:05.739" v="88" actId="20577"/>
          <ac:spMkLst>
            <pc:docMk/>
            <pc:sldMk cId="790872387" sldId="282"/>
            <ac:spMk id="2" creationId="{F22F3D17-9DBC-2398-280A-3E216DC1622B}"/>
          </ac:spMkLst>
        </pc:spChg>
        <pc:spChg chg="mod">
          <ac:chgData name="Nathan Altair Krikawa" userId="4c578624-8c72-4009-abca-faa2160fc05b" providerId="ADAL" clId="{5F494CE2-D4C9-4378-BEF2-212C065BD9E0}" dt="2024-09-12T00:42:26.507" v="187" actId="20577"/>
          <ac:spMkLst>
            <pc:docMk/>
            <pc:sldMk cId="790872387" sldId="282"/>
            <ac:spMk id="20" creationId="{9AAB9B52-1B57-925C-7B8F-C0CBDFADAD0A}"/>
          </ac:spMkLst>
        </pc:spChg>
        <pc:picChg chg="mod">
          <ac:chgData name="Nathan Altair Krikawa" userId="4c578624-8c72-4009-abca-faa2160fc05b" providerId="ADAL" clId="{5F494CE2-D4C9-4378-BEF2-212C065BD9E0}" dt="2024-09-12T01:40:36.195" v="1306" actId="1038"/>
          <ac:picMkLst>
            <pc:docMk/>
            <pc:sldMk cId="790872387" sldId="282"/>
            <ac:picMk id="5" creationId="{EEE3717F-BEE0-58F6-BC45-ACADD5DCD9B0}"/>
          </ac:picMkLst>
        </pc:picChg>
      </pc:sldChg>
      <pc:sldChg chg="del">
        <pc:chgData name="Nathan Altair Krikawa" userId="4c578624-8c72-4009-abca-faa2160fc05b" providerId="ADAL" clId="{5F494CE2-D4C9-4378-BEF2-212C065BD9E0}" dt="2024-09-11T22:54:17.146" v="3" actId="47"/>
        <pc:sldMkLst>
          <pc:docMk/>
          <pc:sldMk cId="3839830976" sldId="282"/>
        </pc:sldMkLst>
      </pc:sldChg>
      <pc:sldChg chg="addSp delSp modSp add mod">
        <pc:chgData name="Nathan Altair Krikawa" userId="4c578624-8c72-4009-abca-faa2160fc05b" providerId="ADAL" clId="{5F494CE2-D4C9-4378-BEF2-212C065BD9E0}" dt="2024-09-18T22:24:23.303" v="7736" actId="20577"/>
        <pc:sldMkLst>
          <pc:docMk/>
          <pc:sldMk cId="3543837453" sldId="283"/>
        </pc:sldMkLst>
        <pc:spChg chg="add del mod">
          <ac:chgData name="Nathan Altair Krikawa" userId="4c578624-8c72-4009-abca-faa2160fc05b" providerId="ADAL" clId="{5F494CE2-D4C9-4378-BEF2-212C065BD9E0}" dt="2024-09-12T00:00:00.574" v="85"/>
          <ac:spMkLst>
            <pc:docMk/>
            <pc:sldMk cId="3543837453" sldId="283"/>
            <ac:spMk id="3" creationId="{66AB5B35-EC58-7B8F-976E-0A36A98A9DA4}"/>
          </ac:spMkLst>
        </pc:spChg>
        <pc:spChg chg="add del mod">
          <ac:chgData name="Nathan Altair Krikawa" userId="4c578624-8c72-4009-abca-faa2160fc05b" providerId="ADAL" clId="{5F494CE2-D4C9-4378-BEF2-212C065BD9E0}" dt="2024-09-18T06:31:40.618" v="5233" actId="26606"/>
          <ac:spMkLst>
            <pc:docMk/>
            <pc:sldMk cId="3543837453" sldId="283"/>
            <ac:spMk id="4" creationId="{7834E420-1A01-BF67-249C-B28404BB274C}"/>
          </ac:spMkLst>
        </pc:spChg>
        <pc:spChg chg="mod">
          <ac:chgData name="Nathan Altair Krikawa" userId="4c578624-8c72-4009-abca-faa2160fc05b" providerId="ADAL" clId="{5F494CE2-D4C9-4378-BEF2-212C065BD9E0}" dt="2024-09-18T06:52:17.048" v="5647" actId="20577"/>
          <ac:spMkLst>
            <pc:docMk/>
            <pc:sldMk cId="3543837453" sldId="283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8T19:02:14.784" v="6261" actId="1076"/>
          <ac:spMkLst>
            <pc:docMk/>
            <pc:sldMk cId="3543837453" sldId="283"/>
            <ac:spMk id="7" creationId="{A044077F-E6AD-09B3-CAC2-C3F5D2922D29}"/>
          </ac:spMkLst>
        </pc:spChg>
        <pc:spChg chg="add del mod">
          <ac:chgData name="Nathan Altair Krikawa" userId="4c578624-8c72-4009-abca-faa2160fc05b" providerId="ADAL" clId="{5F494CE2-D4C9-4378-BEF2-212C065BD9E0}" dt="2024-09-18T06:52:44.178" v="5649" actId="21"/>
          <ac:spMkLst>
            <pc:docMk/>
            <pc:sldMk cId="3543837453" sldId="283"/>
            <ac:spMk id="8" creationId="{345E5BEB-CB9E-1B27-90F5-934DFA4D8471}"/>
          </ac:spMkLst>
        </pc:spChg>
        <pc:spChg chg="add del mod">
          <ac:chgData name="Nathan Altair Krikawa" userId="4c578624-8c72-4009-abca-faa2160fc05b" providerId="ADAL" clId="{5F494CE2-D4C9-4378-BEF2-212C065BD9E0}" dt="2024-09-18T06:29:45.840" v="5198" actId="478"/>
          <ac:spMkLst>
            <pc:docMk/>
            <pc:sldMk cId="3543837453" sldId="283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8T19:00:56.445" v="6196"/>
          <ac:spMkLst>
            <pc:docMk/>
            <pc:sldMk cId="3543837453" sldId="283"/>
            <ac:spMk id="10" creationId="{F7507565-4ED8-1FDE-E881-9A58458853CA}"/>
          </ac:spMkLst>
        </pc:spChg>
        <pc:spChg chg="add mod">
          <ac:chgData name="Nathan Altair Krikawa" userId="4c578624-8c72-4009-abca-faa2160fc05b" providerId="ADAL" clId="{5F494CE2-D4C9-4378-BEF2-212C065BD9E0}" dt="2024-09-18T19:02:18.899" v="6262" actId="1076"/>
          <ac:spMkLst>
            <pc:docMk/>
            <pc:sldMk cId="3543837453" sldId="283"/>
            <ac:spMk id="12" creationId="{ABEEBBF3-51A2-6C1B-91E7-D8EBF1CEF035}"/>
          </ac:spMkLst>
        </pc:spChg>
        <pc:spChg chg="mod">
          <ac:chgData name="Nathan Altair Krikawa" userId="4c578624-8c72-4009-abca-faa2160fc05b" providerId="ADAL" clId="{5F494CE2-D4C9-4378-BEF2-212C065BD9E0}" dt="2024-09-18T22:24:23.303" v="7736" actId="20577"/>
          <ac:spMkLst>
            <pc:docMk/>
            <pc:sldMk cId="3543837453" sldId="283"/>
            <ac:spMk id="20" creationId="{9AAB9B52-1B57-925C-7B8F-C0CBDFADAD0A}"/>
          </ac:spMkLst>
        </pc:spChg>
        <pc:graphicFrameChg chg="add mod">
          <ac:chgData name="Nathan Altair Krikawa" userId="4c578624-8c72-4009-abca-faa2160fc05b" providerId="ADAL" clId="{5F494CE2-D4C9-4378-BEF2-212C065BD9E0}" dt="2024-09-18T06:42:28.843" v="5490" actId="1076"/>
          <ac:graphicFrameMkLst>
            <pc:docMk/>
            <pc:sldMk cId="3543837453" sldId="283"/>
            <ac:graphicFrameMk id="3" creationId="{2AD3D8F6-5052-7785-E015-798745CB6E88}"/>
          </ac:graphicFrameMkLst>
        </pc:graphicFrameChg>
        <pc:graphicFrameChg chg="add del mod">
          <ac:chgData name="Nathan Altair Krikawa" userId="4c578624-8c72-4009-abca-faa2160fc05b" providerId="ADAL" clId="{5F494CE2-D4C9-4378-BEF2-212C065BD9E0}" dt="2024-09-18T19:18:00.710" v="6664" actId="478"/>
          <ac:graphicFrameMkLst>
            <pc:docMk/>
            <pc:sldMk cId="3543837453" sldId="283"/>
            <ac:graphicFrameMk id="11" creationId="{F82BC8CB-112A-A4CB-469C-137AC1B09665}"/>
          </ac:graphicFrameMkLst>
        </pc:graphicFrameChg>
        <pc:graphicFrameChg chg="add mod">
          <ac:chgData name="Nathan Altair Krikawa" userId="4c578624-8c72-4009-abca-faa2160fc05b" providerId="ADAL" clId="{5F494CE2-D4C9-4378-BEF2-212C065BD9E0}" dt="2024-09-18T21:27:08.689" v="7572"/>
          <ac:graphicFrameMkLst>
            <pc:docMk/>
            <pc:sldMk cId="3543837453" sldId="283"/>
            <ac:graphicFrameMk id="13" creationId="{0A461EA7-A9B9-9972-C4FE-CCD4F91BF5EC}"/>
          </ac:graphicFrameMkLst>
        </pc:graphicFrameChg>
        <pc:graphicFrameChg chg="add mod modGraphic">
          <ac:chgData name="Nathan Altair Krikawa" userId="4c578624-8c72-4009-abca-faa2160fc05b" providerId="ADAL" clId="{5F494CE2-D4C9-4378-BEF2-212C065BD9E0}" dt="2024-09-18T21:27:39.589" v="7646" actId="20577"/>
          <ac:graphicFrameMkLst>
            <pc:docMk/>
            <pc:sldMk cId="3543837453" sldId="283"/>
            <ac:graphicFrameMk id="22" creationId="{11DD5A3E-C03B-FDEA-BBF5-52327D706C93}"/>
          </ac:graphicFrameMkLst>
        </pc:graphicFrameChg>
        <pc:picChg chg="add del mod">
          <ac:chgData name="Nathan Altair Krikawa" userId="4c578624-8c72-4009-abca-faa2160fc05b" providerId="ADAL" clId="{5F494CE2-D4C9-4378-BEF2-212C065BD9E0}" dt="2024-09-18T06:52:44.178" v="5649" actId="21"/>
          <ac:picMkLst>
            <pc:docMk/>
            <pc:sldMk cId="3543837453" sldId="283"/>
            <ac:picMk id="2" creationId="{C88F0164-3307-65D9-2DFB-FCACD0F06B96}"/>
          </ac:picMkLst>
        </pc:picChg>
        <pc:picChg chg="add del mod">
          <ac:chgData name="Nathan Altair Krikawa" userId="4c578624-8c72-4009-abca-faa2160fc05b" providerId="ADAL" clId="{5F494CE2-D4C9-4378-BEF2-212C065BD9E0}" dt="2024-09-18T06:29:45.840" v="5198" actId="478"/>
          <ac:picMkLst>
            <pc:docMk/>
            <pc:sldMk cId="3543837453" sldId="283"/>
            <ac:picMk id="1026" creationId="{7B8FB59A-FD1D-037C-C861-5FF21463BD21}"/>
          </ac:picMkLst>
        </pc:picChg>
      </pc:sldChg>
      <pc:sldChg chg="addSp delSp modSp add mod modNotesTx">
        <pc:chgData name="Nathan Altair Krikawa" userId="4c578624-8c72-4009-abca-faa2160fc05b" providerId="ADAL" clId="{5F494CE2-D4C9-4378-BEF2-212C065BD9E0}" dt="2024-09-19T04:23:12.772" v="7939" actId="1036"/>
        <pc:sldMkLst>
          <pc:docMk/>
          <pc:sldMk cId="4246107455" sldId="284"/>
        </pc:sldMkLst>
        <pc:spChg chg="add del mod">
          <ac:chgData name="Nathan Altair Krikawa" userId="4c578624-8c72-4009-abca-faa2160fc05b" providerId="ADAL" clId="{5F494CE2-D4C9-4378-BEF2-212C065BD9E0}" dt="2024-09-18T06:28:30.222" v="5170" actId="478"/>
          <ac:spMkLst>
            <pc:docMk/>
            <pc:sldMk cId="4246107455" sldId="284"/>
            <ac:spMk id="2" creationId="{0DEBD173-D11B-47FA-A2FA-75BE445CE736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3" creationId="{66C03F9D-B37B-4AD2-6009-CFB91C97022F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4" creationId="{D4ECADC3-8613-527F-04D7-A6F373BEFBCF}"/>
          </ac:spMkLst>
        </pc:spChg>
        <pc:spChg chg="mod">
          <ac:chgData name="Nathan Altair Krikawa" userId="4c578624-8c72-4009-abca-faa2160fc05b" providerId="ADAL" clId="{5F494CE2-D4C9-4378-BEF2-212C065BD9E0}" dt="2024-09-15T23:29:05.387" v="1529" actId="20577"/>
          <ac:spMkLst>
            <pc:docMk/>
            <pc:sldMk cId="4246107455" sldId="284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9T04:23:12.772" v="7939" actId="1036"/>
          <ac:spMkLst>
            <pc:docMk/>
            <pc:sldMk cId="4246107455" sldId="284"/>
            <ac:spMk id="7" creationId="{66E0835E-673A-A801-C64D-8E958CB8C7C4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8" creationId="{E47D8FFE-D781-4273-E7E6-EC529A4E7536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9" creationId="{13806C33-FEAB-60BE-25AD-0D669EB4223D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10" creationId="{69FA16E0-0B7A-660A-4DF7-318FA9A00183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11" creationId="{4AFC6627-8854-301F-DEAF-8CAD966886FB}"/>
          </ac:spMkLst>
        </pc:spChg>
        <pc:spChg chg="add mod">
          <ac:chgData name="Nathan Altair Krikawa" userId="4c578624-8c72-4009-abca-faa2160fc05b" providerId="ADAL" clId="{5F494CE2-D4C9-4378-BEF2-212C065BD9E0}" dt="2024-09-19T04:23:12.772" v="7939" actId="1036"/>
          <ac:spMkLst>
            <pc:docMk/>
            <pc:sldMk cId="4246107455" sldId="284"/>
            <ac:spMk id="12" creationId="{C8DD7CBA-9CE4-3139-76C4-523215D36E49}"/>
          </ac:spMkLst>
        </pc:spChg>
        <pc:spChg chg="mod">
          <ac:chgData name="Nathan Altair Krikawa" userId="4c578624-8c72-4009-abca-faa2160fc05b" providerId="ADAL" clId="{5F494CE2-D4C9-4378-BEF2-212C065BD9E0}" dt="2024-09-18T06:28:51.714" v="5183" actId="20577"/>
          <ac:spMkLst>
            <pc:docMk/>
            <pc:sldMk cId="4246107455" sldId="284"/>
            <ac:spMk id="20" creationId="{9AAB9B52-1B57-925C-7B8F-C0CBDFADAD0A}"/>
          </ac:spMkLst>
        </pc:spChg>
      </pc:sldChg>
      <pc:sldChg chg="addSp delSp modSp add del mod ord">
        <pc:chgData name="Nathan Altair Krikawa" userId="4c578624-8c72-4009-abca-faa2160fc05b" providerId="ADAL" clId="{5F494CE2-D4C9-4378-BEF2-212C065BD9E0}" dt="2024-09-19T01:21:33.114" v="7874" actId="20577"/>
        <pc:sldMkLst>
          <pc:docMk/>
          <pc:sldMk cId="2046305303" sldId="285"/>
        </pc:sldMkLst>
        <pc:spChg chg="add del mod">
          <ac:chgData name="Nathan Altair Krikawa" userId="4c578624-8c72-4009-abca-faa2160fc05b" providerId="ADAL" clId="{5F494CE2-D4C9-4378-BEF2-212C065BD9E0}" dt="2024-09-17T21:04:53.805" v="2630" actId="478"/>
          <ac:spMkLst>
            <pc:docMk/>
            <pc:sldMk cId="2046305303" sldId="285"/>
            <ac:spMk id="2" creationId="{69915281-4077-490D-4629-5968E0CC570A}"/>
          </ac:spMkLst>
        </pc:spChg>
        <pc:spChg chg="add mod">
          <ac:chgData name="Nathan Altair Krikawa" userId="4c578624-8c72-4009-abca-faa2160fc05b" providerId="ADAL" clId="{5F494CE2-D4C9-4378-BEF2-212C065BD9E0}" dt="2024-09-12T00:04:05.016" v="126"/>
          <ac:spMkLst>
            <pc:docMk/>
            <pc:sldMk cId="2046305303" sldId="285"/>
            <ac:spMk id="3" creationId="{6554036E-F701-DF0E-3B3C-7BFFAD021A31}"/>
          </ac:spMkLst>
        </pc:spChg>
        <pc:spChg chg="add del mod">
          <ac:chgData name="Nathan Altair Krikawa" userId="4c578624-8c72-4009-abca-faa2160fc05b" providerId="ADAL" clId="{5F494CE2-D4C9-4378-BEF2-212C065BD9E0}" dt="2024-09-17T21:29:33.321" v="3083" actId="478"/>
          <ac:spMkLst>
            <pc:docMk/>
            <pc:sldMk cId="2046305303" sldId="285"/>
            <ac:spMk id="4" creationId="{A1AE3FBB-A70D-68F7-0CE6-7DCA7A0A786A}"/>
          </ac:spMkLst>
        </pc:spChg>
        <pc:spChg chg="mod">
          <ac:chgData name="Nathan Altair Krikawa" userId="4c578624-8c72-4009-abca-faa2160fc05b" providerId="ADAL" clId="{5F494CE2-D4C9-4378-BEF2-212C065BD9E0}" dt="2024-09-17T21:10:08.824" v="2790" actId="20577"/>
          <ac:spMkLst>
            <pc:docMk/>
            <pc:sldMk cId="2046305303" sldId="285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5F494CE2-D4C9-4378-BEF2-212C065BD9E0}" dt="2024-09-18T03:16:52.112" v="3356" actId="21"/>
          <ac:spMkLst>
            <pc:docMk/>
            <pc:sldMk cId="2046305303" sldId="285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7T21:12:41.744" v="2996" actId="1035"/>
          <ac:spMkLst>
            <pc:docMk/>
            <pc:sldMk cId="2046305303" sldId="285"/>
            <ac:spMk id="10" creationId="{09CA5660-A333-147B-DCB3-FA9A739E1F76}"/>
          </ac:spMkLst>
        </pc:spChg>
        <pc:spChg chg="add mod">
          <ac:chgData name="Nathan Altair Krikawa" userId="4c578624-8c72-4009-abca-faa2160fc05b" providerId="ADAL" clId="{5F494CE2-D4C9-4378-BEF2-212C065BD9E0}" dt="2024-09-18T05:16:36.211" v="3948" actId="20577"/>
          <ac:spMkLst>
            <pc:docMk/>
            <pc:sldMk cId="2046305303" sldId="285"/>
            <ac:spMk id="12" creationId="{9BA6E61E-305A-52DB-28DD-36CF174CB0FE}"/>
          </ac:spMkLst>
        </pc:spChg>
        <pc:spChg chg="add mod">
          <ac:chgData name="Nathan Altair Krikawa" userId="4c578624-8c72-4009-abca-faa2160fc05b" providerId="ADAL" clId="{5F494CE2-D4C9-4378-BEF2-212C065BD9E0}" dt="2024-09-19T01:21:30.068" v="7871" actId="20577"/>
          <ac:spMkLst>
            <pc:docMk/>
            <pc:sldMk cId="2046305303" sldId="285"/>
            <ac:spMk id="14" creationId="{C421CE97-87EA-E1DC-C6B2-500A10DDBE9B}"/>
          </ac:spMkLst>
        </pc:spChg>
        <pc:spChg chg="add mod">
          <ac:chgData name="Nathan Altair Krikawa" userId="4c578624-8c72-4009-abca-faa2160fc05b" providerId="ADAL" clId="{5F494CE2-D4C9-4378-BEF2-212C065BD9E0}" dt="2024-09-19T01:21:33.114" v="7874" actId="20577"/>
          <ac:spMkLst>
            <pc:docMk/>
            <pc:sldMk cId="2046305303" sldId="285"/>
            <ac:spMk id="15" creationId="{854B204E-037F-D1D0-21B4-CE963D0714A6}"/>
          </ac:spMkLst>
        </pc:spChg>
        <pc:spChg chg="add mod">
          <ac:chgData name="Nathan Altair Krikawa" userId="4c578624-8c72-4009-abca-faa2160fc05b" providerId="ADAL" clId="{5F494CE2-D4C9-4378-BEF2-212C065BD9E0}" dt="2024-09-18T04:19:15.870" v="3526" actId="1076"/>
          <ac:spMkLst>
            <pc:docMk/>
            <pc:sldMk cId="2046305303" sldId="285"/>
            <ac:spMk id="17" creationId="{64804877-AAC2-0CF5-BF76-9044A10FEF5A}"/>
          </ac:spMkLst>
        </pc:spChg>
        <pc:spChg chg="add mod">
          <ac:chgData name="Nathan Altair Krikawa" userId="4c578624-8c72-4009-abca-faa2160fc05b" providerId="ADAL" clId="{5F494CE2-D4C9-4378-BEF2-212C065BD9E0}" dt="2024-09-18T04:19:55.120" v="3536" actId="1076"/>
          <ac:spMkLst>
            <pc:docMk/>
            <pc:sldMk cId="2046305303" sldId="285"/>
            <ac:spMk id="18" creationId="{394DBED8-0E9E-1DE6-D0B8-B7AA76BF45F3}"/>
          </ac:spMkLst>
        </pc:spChg>
        <pc:spChg chg="mod">
          <ac:chgData name="Nathan Altair Krikawa" userId="4c578624-8c72-4009-abca-faa2160fc05b" providerId="ADAL" clId="{5F494CE2-D4C9-4378-BEF2-212C065BD9E0}" dt="2024-09-17T21:04:46.231" v="2629" actId="20577"/>
          <ac:spMkLst>
            <pc:docMk/>
            <pc:sldMk cId="2046305303" sldId="285"/>
            <ac:spMk id="20" creationId="{9AAB9B52-1B57-925C-7B8F-C0CBDFADAD0A}"/>
          </ac:spMkLst>
        </pc:spChg>
        <pc:spChg chg="add mod">
          <ac:chgData name="Nathan Altair Krikawa" userId="4c578624-8c72-4009-abca-faa2160fc05b" providerId="ADAL" clId="{5F494CE2-D4C9-4378-BEF2-212C065BD9E0}" dt="2024-09-18T04:25:09.114" v="3612" actId="1076"/>
          <ac:spMkLst>
            <pc:docMk/>
            <pc:sldMk cId="2046305303" sldId="285"/>
            <ac:spMk id="21" creationId="{FDA29DEE-F54A-27BF-D158-B7C72C6FECE0}"/>
          </ac:spMkLst>
        </pc:spChg>
        <pc:spChg chg="add mod">
          <ac:chgData name="Nathan Altair Krikawa" userId="4c578624-8c72-4009-abca-faa2160fc05b" providerId="ADAL" clId="{5F494CE2-D4C9-4378-BEF2-212C065BD9E0}" dt="2024-09-18T04:54:38.925" v="3722" actId="1076"/>
          <ac:spMkLst>
            <pc:docMk/>
            <pc:sldMk cId="2046305303" sldId="285"/>
            <ac:spMk id="24" creationId="{274EA08F-F590-41F0-A721-CD8B6B5E4C8A}"/>
          </ac:spMkLst>
        </pc:spChg>
        <pc:spChg chg="add mod">
          <ac:chgData name="Nathan Altair Krikawa" userId="4c578624-8c72-4009-abca-faa2160fc05b" providerId="ADAL" clId="{5F494CE2-D4C9-4378-BEF2-212C065BD9E0}" dt="2024-09-18T04:55:23.833" v="3725" actId="1076"/>
          <ac:spMkLst>
            <pc:docMk/>
            <pc:sldMk cId="2046305303" sldId="285"/>
            <ac:spMk id="25" creationId="{6989ADE5-A666-4D9E-03A2-7A5B63C08236}"/>
          </ac:spMkLst>
        </pc:spChg>
        <pc:spChg chg="add mod">
          <ac:chgData name="Nathan Altair Krikawa" userId="4c578624-8c72-4009-abca-faa2160fc05b" providerId="ADAL" clId="{5F494CE2-D4C9-4378-BEF2-212C065BD9E0}" dt="2024-09-18T05:08:34.552" v="3875" actId="20577"/>
          <ac:spMkLst>
            <pc:docMk/>
            <pc:sldMk cId="2046305303" sldId="285"/>
            <ac:spMk id="30" creationId="{12CFFFEE-F25B-F566-F74C-1AAD9706D023}"/>
          </ac:spMkLst>
        </pc:spChg>
        <pc:spChg chg="add mod">
          <ac:chgData name="Nathan Altair Krikawa" userId="4c578624-8c72-4009-abca-faa2160fc05b" providerId="ADAL" clId="{5F494CE2-D4C9-4378-BEF2-212C065BD9E0}" dt="2024-09-18T05:10:22.149" v="3903" actId="20577"/>
          <ac:spMkLst>
            <pc:docMk/>
            <pc:sldMk cId="2046305303" sldId="285"/>
            <ac:spMk id="31" creationId="{FF1F1288-8933-C38D-BAEF-480EA9E2976B}"/>
          </ac:spMkLst>
        </pc:spChg>
        <pc:picChg chg="add mod">
          <ac:chgData name="Nathan Altair Krikawa" userId="4c578624-8c72-4009-abca-faa2160fc05b" providerId="ADAL" clId="{5F494CE2-D4C9-4378-BEF2-212C065BD9E0}" dt="2024-09-18T03:33:32.107" v="3372" actId="14100"/>
          <ac:picMkLst>
            <pc:docMk/>
            <pc:sldMk cId="2046305303" sldId="285"/>
            <ac:picMk id="8" creationId="{EA41F69C-EC22-61CB-7704-86DF9A719CF7}"/>
          </ac:picMkLst>
        </pc:picChg>
        <pc:picChg chg="add mod">
          <ac:chgData name="Nathan Altair Krikawa" userId="4c578624-8c72-4009-abca-faa2160fc05b" providerId="ADAL" clId="{5F494CE2-D4C9-4378-BEF2-212C065BD9E0}" dt="2024-09-18T22:25:09.162" v="7738" actId="962"/>
          <ac:picMkLst>
            <pc:docMk/>
            <pc:sldMk cId="2046305303" sldId="285"/>
            <ac:picMk id="13" creationId="{412AEBC6-085C-44D4-CC6A-E4F60EF26E77}"/>
          </ac:picMkLst>
        </pc:picChg>
        <pc:picChg chg="add del mod">
          <ac:chgData name="Nathan Altair Krikawa" userId="4c578624-8c72-4009-abca-faa2160fc05b" providerId="ADAL" clId="{5F494CE2-D4C9-4378-BEF2-212C065BD9E0}" dt="2024-09-18T05:22:39.213" v="3959" actId="478"/>
          <ac:picMkLst>
            <pc:docMk/>
            <pc:sldMk cId="2046305303" sldId="285"/>
            <ac:picMk id="23" creationId="{0BA96DFC-3D2E-FD5F-9DC1-0467737ED7F6}"/>
          </ac:picMkLst>
        </pc:picChg>
        <pc:picChg chg="add mod">
          <ac:chgData name="Nathan Altair Krikawa" userId="4c578624-8c72-4009-abca-faa2160fc05b" providerId="ADAL" clId="{5F494CE2-D4C9-4378-BEF2-212C065BD9E0}" dt="2024-09-18T05:22:43.557" v="3960" actId="1076"/>
          <ac:picMkLst>
            <pc:docMk/>
            <pc:sldMk cId="2046305303" sldId="285"/>
            <ac:picMk id="33" creationId="{943614DB-92C5-A5A5-F9A0-2A584E5D64DD}"/>
          </ac:picMkLst>
        </pc:picChg>
        <pc:picChg chg="add del mod">
          <ac:chgData name="Nathan Altair Krikawa" userId="4c578624-8c72-4009-abca-faa2160fc05b" providerId="ADAL" clId="{5F494CE2-D4C9-4378-BEF2-212C065BD9E0}" dt="2024-09-18T03:16:52.112" v="3356" actId="21"/>
          <ac:picMkLst>
            <pc:docMk/>
            <pc:sldMk cId="2046305303" sldId="285"/>
            <ac:picMk id="1026" creationId="{7B8FB59A-FD1D-037C-C861-5FF21463BD21}"/>
          </ac:picMkLst>
        </pc:picChg>
        <pc:picChg chg="add mod">
          <ac:chgData name="Nathan Altair Krikawa" userId="4c578624-8c72-4009-abca-faa2160fc05b" providerId="ADAL" clId="{5F494CE2-D4C9-4378-BEF2-212C065BD9E0}" dt="2024-09-18T22:25:23.795" v="7742" actId="962"/>
          <ac:picMkLst>
            <pc:docMk/>
            <pc:sldMk cId="2046305303" sldId="285"/>
            <ac:picMk id="1028" creationId="{24E8C59C-7E12-02B0-1D30-0ECCE2A37E03}"/>
          </ac:picMkLst>
        </pc:picChg>
        <pc:cxnChg chg="add">
          <ac:chgData name="Nathan Altair Krikawa" userId="4c578624-8c72-4009-abca-faa2160fc05b" providerId="ADAL" clId="{5F494CE2-D4C9-4378-BEF2-212C065BD9E0}" dt="2024-09-18T04:55:40.234" v="3726" actId="11529"/>
          <ac:cxnSpMkLst>
            <pc:docMk/>
            <pc:sldMk cId="2046305303" sldId="285"/>
            <ac:cxnSpMk id="27" creationId="{EEECC1A6-C9B2-67A3-66EB-7B4CDFCE1BAE}"/>
          </ac:cxnSpMkLst>
        </pc:cxnChg>
        <pc:cxnChg chg="add mod">
          <ac:chgData name="Nathan Altair Krikawa" userId="4c578624-8c72-4009-abca-faa2160fc05b" providerId="ADAL" clId="{5F494CE2-D4C9-4378-BEF2-212C065BD9E0}" dt="2024-09-18T04:55:54.782" v="3730" actId="1076"/>
          <ac:cxnSpMkLst>
            <pc:docMk/>
            <pc:sldMk cId="2046305303" sldId="285"/>
            <ac:cxnSpMk id="28" creationId="{516B74E2-E317-DB16-757E-06FB8948250A}"/>
          </ac:cxnSpMkLst>
        </pc:cxnChg>
      </pc:sldChg>
      <pc:sldChg chg="addSp delSp modSp mod ord">
        <pc:chgData name="Nathan Altair Krikawa" userId="4c578624-8c72-4009-abca-faa2160fc05b" providerId="ADAL" clId="{5F494CE2-D4C9-4378-BEF2-212C065BD9E0}" dt="2024-09-18T22:36:36.321" v="7770" actId="1076"/>
        <pc:sldMkLst>
          <pc:docMk/>
          <pc:sldMk cId="3006640954" sldId="286"/>
        </pc:sldMkLst>
        <pc:spChg chg="add mod">
          <ac:chgData name="Nathan Altair Krikawa" userId="4c578624-8c72-4009-abca-faa2160fc05b" providerId="ADAL" clId="{5F494CE2-D4C9-4378-BEF2-212C065BD9E0}" dt="2024-09-12T00:07:23.277" v="143" actId="12"/>
          <ac:spMkLst>
            <pc:docMk/>
            <pc:sldMk cId="3006640954" sldId="286"/>
            <ac:spMk id="2" creationId="{172C0B9B-DCF9-0104-D70A-06EE4AB6910A}"/>
          </ac:spMkLst>
        </pc:spChg>
        <pc:spChg chg="del">
          <ac:chgData name="Nathan Altair Krikawa" userId="4c578624-8c72-4009-abca-faa2160fc05b" providerId="ADAL" clId="{5F494CE2-D4C9-4378-BEF2-212C065BD9E0}" dt="2024-09-18T22:36:11.888" v="7760" actId="478"/>
          <ac:spMkLst>
            <pc:docMk/>
            <pc:sldMk cId="3006640954" sldId="286"/>
            <ac:spMk id="4" creationId="{06E53A87-C57E-67E0-E658-9C69AB18C31F}"/>
          </ac:spMkLst>
        </pc:spChg>
        <pc:spChg chg="mod">
          <ac:chgData name="Nathan Altair Krikawa" userId="4c578624-8c72-4009-abca-faa2160fc05b" providerId="ADAL" clId="{5F494CE2-D4C9-4378-BEF2-212C065BD9E0}" dt="2024-09-12T00:43:22.521" v="222" actId="20577"/>
          <ac:spMkLst>
            <pc:docMk/>
            <pc:sldMk cId="3006640954" sldId="286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22:36:36.321" v="7770" actId="1076"/>
          <ac:picMkLst>
            <pc:docMk/>
            <pc:sldMk cId="3006640954" sldId="286"/>
            <ac:picMk id="8" creationId="{A78CF5ED-0926-9DC3-E5A1-D00C7CDF5699}"/>
          </ac:picMkLst>
        </pc:picChg>
        <pc:picChg chg="del">
          <ac:chgData name="Nathan Altair Krikawa" userId="4c578624-8c72-4009-abca-faa2160fc05b" providerId="ADAL" clId="{5F494CE2-D4C9-4378-BEF2-212C065BD9E0}" dt="2024-09-18T22:36:07.400" v="7759" actId="478"/>
          <ac:picMkLst>
            <pc:docMk/>
            <pc:sldMk cId="3006640954" sldId="286"/>
            <ac:picMk id="10" creationId="{41F59ED0-D346-D335-11E7-8027EDF273E2}"/>
          </ac:picMkLst>
        </pc:picChg>
      </pc:sldChg>
      <pc:sldChg chg="addSp modSp mod">
        <pc:chgData name="Nathan Altair Krikawa" userId="4c578624-8c72-4009-abca-faa2160fc05b" providerId="ADAL" clId="{5F494CE2-D4C9-4378-BEF2-212C065BD9E0}" dt="2024-09-12T00:43:30.278" v="234" actId="20577"/>
        <pc:sldMkLst>
          <pc:docMk/>
          <pc:sldMk cId="2124825668" sldId="287"/>
        </pc:sldMkLst>
        <pc:spChg chg="add mod">
          <ac:chgData name="Nathan Altair Krikawa" userId="4c578624-8c72-4009-abca-faa2160fc05b" providerId="ADAL" clId="{5F494CE2-D4C9-4378-BEF2-212C065BD9E0}" dt="2024-09-12T00:08:00.887" v="145" actId="108"/>
          <ac:spMkLst>
            <pc:docMk/>
            <pc:sldMk cId="2124825668" sldId="287"/>
            <ac:spMk id="2" creationId="{14E9B838-F4FF-E200-AF62-E0B117920F29}"/>
          </ac:spMkLst>
        </pc:spChg>
        <pc:spChg chg="mod">
          <ac:chgData name="Nathan Altair Krikawa" userId="4c578624-8c72-4009-abca-faa2160fc05b" providerId="ADAL" clId="{5F494CE2-D4C9-4378-BEF2-212C065BD9E0}" dt="2024-09-12T00:43:30.278" v="234" actId="20577"/>
          <ac:spMkLst>
            <pc:docMk/>
            <pc:sldMk cId="2124825668" sldId="287"/>
            <ac:spMk id="20" creationId="{9AAB9B52-1B57-925C-7B8F-C0CBDFADAD0A}"/>
          </ac:spMkLst>
        </pc:spChg>
      </pc:sldChg>
      <pc:sldChg chg="addSp delSp modSp add mod">
        <pc:chgData name="Nathan Altair Krikawa" userId="4c578624-8c72-4009-abca-faa2160fc05b" providerId="ADAL" clId="{5F494CE2-D4C9-4378-BEF2-212C065BD9E0}" dt="2024-09-19T00:58:59.080" v="7791" actId="20577"/>
        <pc:sldMkLst>
          <pc:docMk/>
          <pc:sldMk cId="2560417432" sldId="288"/>
        </pc:sldMkLst>
        <pc:spChg chg="del mod">
          <ac:chgData name="Nathan Altair Krikawa" userId="4c578624-8c72-4009-abca-faa2160fc05b" providerId="ADAL" clId="{5F494CE2-D4C9-4378-BEF2-212C065BD9E0}" dt="2024-09-18T22:04:16.895" v="7651" actId="478"/>
          <ac:spMkLst>
            <pc:docMk/>
            <pc:sldMk cId="2560417432" sldId="288"/>
            <ac:spMk id="4" creationId="{7834E420-1A01-BF67-249C-B28404BB274C}"/>
          </ac:spMkLst>
        </pc:spChg>
        <pc:spChg chg="mod">
          <ac:chgData name="Nathan Altair Krikawa" userId="4c578624-8c72-4009-abca-faa2160fc05b" providerId="ADAL" clId="{5F494CE2-D4C9-4378-BEF2-212C065BD9E0}" dt="2024-09-12T00:01:04.580" v="99" actId="20577"/>
          <ac:spMkLst>
            <pc:docMk/>
            <pc:sldMk cId="2560417432" sldId="288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5F494CE2-D4C9-4378-BEF2-212C065BD9E0}" dt="2024-09-19T00:58:59.080" v="7791" actId="20577"/>
          <ac:spMkLst>
            <pc:docMk/>
            <pc:sldMk cId="2560417432" sldId="288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22:06:47.146" v="7655" actId="478"/>
          <ac:picMkLst>
            <pc:docMk/>
            <pc:sldMk cId="2560417432" sldId="288"/>
            <ac:picMk id="3" creationId="{730A8174-0D24-9288-3913-6805448B0ADF}"/>
          </ac:picMkLst>
        </pc:picChg>
        <pc:picChg chg="add del mod">
          <ac:chgData name="Nathan Altair Krikawa" userId="4c578624-8c72-4009-abca-faa2160fc05b" providerId="ADAL" clId="{5F494CE2-D4C9-4378-BEF2-212C065BD9E0}" dt="2024-09-18T22:11:10.193" v="7666" actId="478"/>
          <ac:picMkLst>
            <pc:docMk/>
            <pc:sldMk cId="2560417432" sldId="288"/>
            <ac:picMk id="8" creationId="{A3D825DD-4E14-D448-394C-F7FA679F0FE9}"/>
          </ac:picMkLst>
        </pc:picChg>
        <pc:picChg chg="add del mod modCrop">
          <ac:chgData name="Nathan Altair Krikawa" userId="4c578624-8c72-4009-abca-faa2160fc05b" providerId="ADAL" clId="{5F494CE2-D4C9-4378-BEF2-212C065BD9E0}" dt="2024-09-18T22:12:23.591" v="7674" actId="478"/>
          <ac:picMkLst>
            <pc:docMk/>
            <pc:sldMk cId="2560417432" sldId="288"/>
            <ac:picMk id="10" creationId="{0632CDE5-E27E-3247-0C76-F8BB537D1B5D}"/>
          </ac:picMkLst>
        </pc:picChg>
        <pc:picChg chg="add del mod">
          <ac:chgData name="Nathan Altair Krikawa" userId="4c578624-8c72-4009-abca-faa2160fc05b" providerId="ADAL" clId="{5F494CE2-D4C9-4378-BEF2-212C065BD9E0}" dt="2024-09-19T00:32:18.401" v="7771" actId="478"/>
          <ac:picMkLst>
            <pc:docMk/>
            <pc:sldMk cId="2560417432" sldId="288"/>
            <ac:picMk id="12" creationId="{5126DDA5-D010-ABB3-46ED-D9DC78D9B183}"/>
          </ac:picMkLst>
        </pc:picChg>
        <pc:picChg chg="add mod">
          <ac:chgData name="Nathan Altair Krikawa" userId="4c578624-8c72-4009-abca-faa2160fc05b" providerId="ADAL" clId="{5F494CE2-D4C9-4378-BEF2-212C065BD9E0}" dt="2024-09-19T00:32:30.880" v="7776" actId="1076"/>
          <ac:picMkLst>
            <pc:docMk/>
            <pc:sldMk cId="2560417432" sldId="288"/>
            <ac:picMk id="14" creationId="{43CB9397-895C-A9DD-75BE-11C879905EAE}"/>
          </ac:picMkLst>
        </pc:picChg>
      </pc:sldChg>
      <pc:sldChg chg="addSp delSp modSp add mod">
        <pc:chgData name="Nathan Altair Krikawa" userId="4c578624-8c72-4009-abca-faa2160fc05b" providerId="ADAL" clId="{5F494CE2-D4C9-4378-BEF2-212C065BD9E0}" dt="2024-09-18T06:23:24.460" v="5138" actId="1076"/>
        <pc:sldMkLst>
          <pc:docMk/>
          <pc:sldMk cId="3257145359" sldId="289"/>
        </pc:sldMkLst>
        <pc:spChg chg="del mod">
          <ac:chgData name="Nathan Altair Krikawa" userId="4c578624-8c72-4009-abca-faa2160fc05b" providerId="ADAL" clId="{5F494CE2-D4C9-4378-BEF2-212C065BD9E0}" dt="2024-09-15T21:54:27.191" v="1430"/>
          <ac:spMkLst>
            <pc:docMk/>
            <pc:sldMk cId="3257145359" sldId="289"/>
            <ac:spMk id="2" creationId="{0DEBD173-D11B-47FA-A2FA-75BE445CE736}"/>
          </ac:spMkLst>
        </pc:spChg>
        <pc:spChg chg="add mod">
          <ac:chgData name="Nathan Altair Krikawa" userId="4c578624-8c72-4009-abca-faa2160fc05b" providerId="ADAL" clId="{5F494CE2-D4C9-4378-BEF2-212C065BD9E0}" dt="2024-09-18T06:23:24.460" v="5138" actId="1076"/>
          <ac:spMkLst>
            <pc:docMk/>
            <pc:sldMk cId="3257145359" sldId="289"/>
            <ac:spMk id="2" creationId="{B76C8E23-3EF0-CB45-7FC6-9929F811D051}"/>
          </ac:spMkLst>
        </pc:spChg>
        <pc:spChg chg="add del mod">
          <ac:chgData name="Nathan Altair Krikawa" userId="4c578624-8c72-4009-abca-faa2160fc05b" providerId="ADAL" clId="{5F494CE2-D4C9-4378-BEF2-212C065BD9E0}" dt="2024-09-17T20:32:40.846" v="2521"/>
          <ac:spMkLst>
            <pc:docMk/>
            <pc:sldMk cId="3257145359" sldId="289"/>
            <ac:spMk id="3" creationId="{254EA3BA-A974-E15B-C87E-F2A09E21E097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4" creationId="{1D90C58D-CE59-BDC2-6EEE-6C63FA618FE8}"/>
          </ac:spMkLst>
        </pc:spChg>
        <pc:spChg chg="mod">
          <ac:chgData name="Nathan Altair Krikawa" userId="4c578624-8c72-4009-abca-faa2160fc05b" providerId="ADAL" clId="{5F494CE2-D4C9-4378-BEF2-212C065BD9E0}" dt="2024-09-15T23:29:15.566" v="1555" actId="20577"/>
          <ac:spMkLst>
            <pc:docMk/>
            <pc:sldMk cId="3257145359" sldId="289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8T06:23:14.211" v="5137" actId="1076"/>
          <ac:spMkLst>
            <pc:docMk/>
            <pc:sldMk cId="3257145359" sldId="289"/>
            <ac:spMk id="7" creationId="{A8892A1B-D191-FB23-3A19-A7809C90E9B6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8" creationId="{73AD1B96-8348-551B-5472-C531838FC9A0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10" creationId="{FA6071FF-2E1A-7C42-0B33-BDB3F687EDCF}"/>
          </ac:spMkLst>
        </pc:spChg>
        <pc:spChg chg="add mod">
          <ac:chgData name="Nathan Altair Krikawa" userId="4c578624-8c72-4009-abca-faa2160fc05b" providerId="ADAL" clId="{5F494CE2-D4C9-4378-BEF2-212C065BD9E0}" dt="2024-09-18T06:22:58.214" v="5136" actId="14100"/>
          <ac:spMkLst>
            <pc:docMk/>
            <pc:sldMk cId="3257145359" sldId="289"/>
            <ac:spMk id="12" creationId="{749F1828-645B-21F0-5BDA-D74FF1266991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14" creationId="{B799A68F-43C7-4AD3-7AC9-E111843A4CDF}"/>
          </ac:spMkLst>
        </pc:spChg>
        <pc:spChg chg="add mod">
          <ac:chgData name="Nathan Altair Krikawa" userId="4c578624-8c72-4009-abca-faa2160fc05b" providerId="ADAL" clId="{5F494CE2-D4C9-4378-BEF2-212C065BD9E0}" dt="2024-09-18T06:22:47.459" v="5134" actId="14100"/>
          <ac:spMkLst>
            <pc:docMk/>
            <pc:sldMk cId="3257145359" sldId="289"/>
            <ac:spMk id="15" creationId="{A7A57FE8-2D12-93C7-8957-A51874CC7E29}"/>
          </ac:spMkLst>
        </pc:spChg>
        <pc:spChg chg="add">
          <ac:chgData name="Nathan Altair Krikawa" userId="4c578624-8c72-4009-abca-faa2160fc05b" providerId="ADAL" clId="{5F494CE2-D4C9-4378-BEF2-212C065BD9E0}" dt="2024-09-18T06:13:57.777" v="4970"/>
          <ac:spMkLst>
            <pc:docMk/>
            <pc:sldMk cId="3257145359" sldId="289"/>
            <ac:spMk id="16" creationId="{B9089CA8-0FB0-8DD4-5ECD-F878C2D638DB}"/>
          </ac:spMkLst>
        </pc:spChg>
        <pc:spChg chg="add del">
          <ac:chgData name="Nathan Altair Krikawa" userId="4c578624-8c72-4009-abca-faa2160fc05b" providerId="ADAL" clId="{5F494CE2-D4C9-4378-BEF2-212C065BD9E0}" dt="2024-09-18T06:18:31.941" v="5005" actId="478"/>
          <ac:spMkLst>
            <pc:docMk/>
            <pc:sldMk cId="3257145359" sldId="289"/>
            <ac:spMk id="17" creationId="{72BDB332-1201-8F82-A21A-746CE5AC30B5}"/>
          </ac:spMkLst>
        </pc:spChg>
        <pc:spChg chg="add del mod">
          <ac:chgData name="Nathan Altair Krikawa" userId="4c578624-8c72-4009-abca-faa2160fc05b" providerId="ADAL" clId="{5F494CE2-D4C9-4378-BEF2-212C065BD9E0}" dt="2024-09-18T06:18:28.861" v="5004" actId="478"/>
          <ac:spMkLst>
            <pc:docMk/>
            <pc:sldMk cId="3257145359" sldId="289"/>
            <ac:spMk id="18" creationId="{DD1FD0CD-0FE5-8E67-931C-DFAE8BA298D3}"/>
          </ac:spMkLst>
        </pc:spChg>
        <pc:spChg chg="mod">
          <ac:chgData name="Nathan Altair Krikawa" userId="4c578624-8c72-4009-abca-faa2160fc05b" providerId="ADAL" clId="{5F494CE2-D4C9-4378-BEF2-212C065BD9E0}" dt="2024-09-18T06:19:35.764" v="5035" actId="20577"/>
          <ac:spMkLst>
            <pc:docMk/>
            <pc:sldMk cId="3257145359" sldId="289"/>
            <ac:spMk id="20" creationId="{9AAB9B52-1B57-925C-7B8F-C0CBDFADAD0A}"/>
          </ac:spMkLst>
        </pc:spChg>
        <pc:picChg chg="mod">
          <ac:chgData name="Nathan Altair Krikawa" userId="4c578624-8c72-4009-abca-faa2160fc05b" providerId="ADAL" clId="{5F494CE2-D4C9-4378-BEF2-212C065BD9E0}" dt="2024-09-17T20:33:45.258" v="2554" actId="1076"/>
          <ac:picMkLst>
            <pc:docMk/>
            <pc:sldMk cId="3257145359" sldId="289"/>
            <ac:picMk id="5" creationId="{EEE3717F-BEE0-58F6-BC45-ACADD5DCD9B0}"/>
          </ac:picMkLst>
        </pc:picChg>
      </pc:sldChg>
      <pc:sldChg chg="modSp add mod">
        <pc:chgData name="Nathan Altair Krikawa" userId="4c578624-8c72-4009-abca-faa2160fc05b" providerId="ADAL" clId="{5F494CE2-D4C9-4378-BEF2-212C065BD9E0}" dt="2024-09-19T01:21:24.206" v="7869" actId="20577"/>
        <pc:sldMkLst>
          <pc:docMk/>
          <pc:sldMk cId="1168759437" sldId="290"/>
        </pc:sldMkLst>
        <pc:spChg chg="mod">
          <ac:chgData name="Nathan Altair Krikawa" userId="4c578624-8c72-4009-abca-faa2160fc05b" providerId="ADAL" clId="{5F494CE2-D4C9-4378-BEF2-212C065BD9E0}" dt="2024-09-19T01:21:20.467" v="7867" actId="20577"/>
          <ac:spMkLst>
            <pc:docMk/>
            <pc:sldMk cId="1168759437" sldId="290"/>
            <ac:spMk id="2" creationId="{C129B3A3-F732-4AC9-C30E-D32F02061F4C}"/>
          </ac:spMkLst>
        </pc:spChg>
        <pc:spChg chg="mod">
          <ac:chgData name="Nathan Altair Krikawa" userId="4c578624-8c72-4009-abca-faa2160fc05b" providerId="ADAL" clId="{5F494CE2-D4C9-4378-BEF2-212C065BD9E0}" dt="2024-09-19T01:21:24.206" v="7869" actId="20577"/>
          <ac:spMkLst>
            <pc:docMk/>
            <pc:sldMk cId="1168759437" sldId="290"/>
            <ac:spMk id="4" creationId="{02CF6DEA-1F34-38B7-780B-598E9579E851}"/>
          </ac:spMkLst>
        </pc:spChg>
        <pc:spChg chg="mod">
          <ac:chgData name="Nathan Altair Krikawa" userId="4c578624-8c72-4009-abca-faa2160fc05b" providerId="ADAL" clId="{5F494CE2-D4C9-4378-BEF2-212C065BD9E0}" dt="2024-09-17T21:10:28.895" v="2815" actId="20577"/>
          <ac:spMkLst>
            <pc:docMk/>
            <pc:sldMk cId="1168759437" sldId="290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5F494CE2-D4C9-4378-BEF2-212C065BD9E0}" dt="2024-09-18T06:43:08.928" v="5507" actId="20577"/>
          <ac:spMkLst>
            <pc:docMk/>
            <pc:sldMk cId="1168759437" sldId="290"/>
            <ac:spMk id="20" creationId="{9AAB9B52-1B57-925C-7B8F-C0CBDFADAD0A}"/>
          </ac:spMkLst>
        </pc:spChg>
      </pc:sldChg>
      <pc:sldChg chg="addSp delSp modSp add del mod ord">
        <pc:chgData name="Nathan Altair Krikawa" userId="4c578624-8c72-4009-abca-faa2160fc05b" providerId="ADAL" clId="{5F494CE2-D4C9-4378-BEF2-212C065BD9E0}" dt="2024-09-18T22:25:31.192" v="7743" actId="47"/>
        <pc:sldMkLst>
          <pc:docMk/>
          <pc:sldMk cId="1419127251" sldId="291"/>
        </pc:sldMkLst>
        <pc:spChg chg="del mod">
          <ac:chgData name="Nathan Altair Krikawa" userId="4c578624-8c72-4009-abca-faa2160fc05b" providerId="ADAL" clId="{5F494CE2-D4C9-4378-BEF2-212C065BD9E0}" dt="2024-09-17T18:45:13.018" v="1665"/>
          <ac:spMkLst>
            <pc:docMk/>
            <pc:sldMk cId="1419127251" sldId="291"/>
            <ac:spMk id="2" creationId="{69915281-4077-490D-4629-5968E0CC570A}"/>
          </ac:spMkLst>
        </pc:spChg>
        <pc:spChg chg="add mod">
          <ac:chgData name="Nathan Altair Krikawa" userId="4c578624-8c72-4009-abca-faa2160fc05b" providerId="ADAL" clId="{5F494CE2-D4C9-4378-BEF2-212C065BD9E0}" dt="2024-09-17T21:39:31.019" v="3283" actId="20577"/>
          <ac:spMkLst>
            <pc:docMk/>
            <pc:sldMk cId="1419127251" sldId="291"/>
            <ac:spMk id="4" creationId="{2A6DF6CC-9E5C-F316-49EB-3FD18CE5E2C8}"/>
          </ac:spMkLst>
        </pc:spChg>
        <pc:spChg chg="mod">
          <ac:chgData name="Nathan Altair Krikawa" userId="4c578624-8c72-4009-abca-faa2160fc05b" providerId="ADAL" clId="{5F494CE2-D4C9-4378-BEF2-212C065BD9E0}" dt="2024-09-18T22:15:54.002" v="7707" actId="20577"/>
          <ac:spMkLst>
            <pc:docMk/>
            <pc:sldMk cId="1419127251" sldId="291"/>
            <ac:spMk id="6" creationId="{CC2367EF-5E84-C020-EE59-AA0F48393E59}"/>
          </ac:spMkLst>
        </pc:spChg>
      </pc:sldChg>
      <pc:sldChg chg="modSp add del mod">
        <pc:chgData name="Nathan Altair Krikawa" userId="4c578624-8c72-4009-abca-faa2160fc05b" providerId="ADAL" clId="{5F494CE2-D4C9-4378-BEF2-212C065BD9E0}" dt="2024-09-18T22:25:31.192" v="7743" actId="47"/>
        <pc:sldMkLst>
          <pc:docMk/>
          <pc:sldMk cId="3399668060" sldId="292"/>
        </pc:sldMkLst>
        <pc:spChg chg="mod">
          <ac:chgData name="Nathan Altair Krikawa" userId="4c578624-8c72-4009-abca-faa2160fc05b" providerId="ADAL" clId="{5F494CE2-D4C9-4378-BEF2-212C065BD9E0}" dt="2024-09-18T22:18:59.524" v="7708" actId="20577"/>
          <ac:spMkLst>
            <pc:docMk/>
            <pc:sldMk cId="3399668060" sldId="292"/>
            <ac:spMk id="4" creationId="{2A6DF6CC-9E5C-F316-49EB-3FD18CE5E2C8}"/>
          </ac:spMkLst>
        </pc:spChg>
      </pc:sldChg>
    </pc:docChg>
  </pc:docChgLst>
  <pc:docChgLst>
    <pc:chgData name="Nathan Altair Krikawa" userId="S::nak229@nau.edu::4c578624-8c72-4009-abca-faa2160fc05b" providerId="AD" clId="Web-{F963FDAA-2B5F-E84E-5953-4B66565C4414}"/>
    <pc:docChg chg="modSld">
      <pc:chgData name="Nathan Altair Krikawa" userId="S::nak229@nau.edu::4c578624-8c72-4009-abca-faa2160fc05b" providerId="AD" clId="Web-{F963FDAA-2B5F-E84E-5953-4B66565C4414}" dt="2024-10-09T02:39:43.235" v="8"/>
      <pc:docMkLst>
        <pc:docMk/>
      </pc:docMkLst>
      <pc:sldChg chg="addSp delSp modSp">
        <pc:chgData name="Nathan Altair Krikawa" userId="S::nak229@nau.edu::4c578624-8c72-4009-abca-faa2160fc05b" providerId="AD" clId="Web-{F963FDAA-2B5F-E84E-5953-4B66565C4414}" dt="2024-10-09T02:39:43.235" v="8"/>
        <pc:sldMkLst>
          <pc:docMk/>
          <pc:sldMk cId="1689967828" sldId="297"/>
        </pc:sldMkLst>
        <pc:picChg chg="del">
          <ac:chgData name="Nathan Altair Krikawa" userId="S::nak229@nau.edu::4c578624-8c72-4009-abca-faa2160fc05b" providerId="AD" clId="Web-{F963FDAA-2B5F-E84E-5953-4B66565C4414}" dt="2024-10-09T02:38:15.109" v="1"/>
          <ac:picMkLst>
            <pc:docMk/>
            <pc:sldMk cId="1689967828" sldId="297"/>
            <ac:picMk id="2" creationId="{D2485A2D-3CF2-39FB-F625-5A9E7F08BB36}"/>
          </ac:picMkLst>
        </pc:picChg>
        <pc:picChg chg="add del mod">
          <ac:chgData name="Nathan Altair Krikawa" userId="S::nak229@nau.edu::4c578624-8c72-4009-abca-faa2160fc05b" providerId="AD" clId="Web-{F963FDAA-2B5F-E84E-5953-4B66565C4414}" dt="2024-10-09T02:38:57.672" v="5"/>
          <ac:picMkLst>
            <pc:docMk/>
            <pc:sldMk cId="1689967828" sldId="297"/>
            <ac:picMk id="3" creationId="{4ED2005A-842E-3EE8-4A91-6318F907ADC4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8:59.297" v="6"/>
          <ac:picMkLst>
            <pc:docMk/>
            <pc:sldMk cId="1689967828" sldId="297"/>
            <ac:picMk id="4" creationId="{F4A82300-B1AC-7A9C-8E94-AE559E00DF68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9:19.891" v="7"/>
          <ac:picMkLst>
            <pc:docMk/>
            <pc:sldMk cId="1689967828" sldId="297"/>
            <ac:picMk id="7" creationId="{F673F54D-AECE-4B9C-9688-5E454C2420FC}"/>
          </ac:picMkLst>
        </pc:picChg>
        <pc:picChg chg="del">
          <ac:chgData name="Nathan Altair Krikawa" userId="S::nak229@nau.edu::4c578624-8c72-4009-abca-faa2160fc05b" providerId="AD" clId="Web-{F963FDAA-2B5F-E84E-5953-4B66565C4414}" dt="2024-10-09T02:38:15.109" v="0"/>
          <ac:picMkLst>
            <pc:docMk/>
            <pc:sldMk cId="1689967828" sldId="297"/>
            <ac:picMk id="8" creationId="{81C80306-C3B2-E5C6-4CBD-4A2998E39F9D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9:43.235" v="8"/>
          <ac:picMkLst>
            <pc:docMk/>
            <pc:sldMk cId="1689967828" sldId="297"/>
            <ac:picMk id="10" creationId="{D65D6D31-8D3A-C829-0F6F-3EA8F8C25757}"/>
          </ac:picMkLst>
        </pc:picChg>
      </pc:sldChg>
    </pc:docChg>
  </pc:docChgLst>
  <pc:docChgLst>
    <pc:chgData name="Nolan Paul Hann" userId="S::nph46@nau.edu::9c82315a-a9c6-4f7b-931a-9af9b35204cf" providerId="AD" clId="Web-{D0C292E3-D754-77E0-4E45-1A132E58B6E0}"/>
    <pc:docChg chg="modSld sldOrd">
      <pc:chgData name="Nolan Paul Hann" userId="S::nph46@nau.edu::9c82315a-a9c6-4f7b-931a-9af9b35204cf" providerId="AD" clId="Web-{D0C292E3-D754-77E0-4E45-1A132E58B6E0}" dt="2024-09-19T01:28:55.013" v="292" actId="20577"/>
      <pc:docMkLst>
        <pc:docMk/>
      </pc:docMkLst>
      <pc:sldChg chg="addSp delSp modSp ord">
        <pc:chgData name="Nolan Paul Hann" userId="S::nph46@nau.edu::9c82315a-a9c6-4f7b-931a-9af9b35204cf" providerId="AD" clId="Web-{D0C292E3-D754-77E0-4E45-1A132E58B6E0}" dt="2024-09-19T01:26:26.254" v="287"/>
        <pc:sldMkLst>
          <pc:docMk/>
          <pc:sldMk cId="3543837453" sldId="283"/>
        </pc:sldMkLst>
        <pc:spChg chg="mod">
          <ac:chgData name="Nolan Paul Hann" userId="S::nph46@nau.edu::9c82315a-a9c6-4f7b-931a-9af9b35204cf" providerId="AD" clId="Web-{D0C292E3-D754-77E0-4E45-1A132E58B6E0}" dt="2024-09-19T00:13:42.490" v="24" actId="1076"/>
          <ac:spMkLst>
            <pc:docMk/>
            <pc:sldMk cId="3543837453" sldId="283"/>
            <ac:spMk id="7" creationId="{A044077F-E6AD-09B3-CAC2-C3F5D2922D29}"/>
          </ac:spMkLst>
        </pc:spChg>
        <pc:spChg chg="mod">
          <ac:chgData name="Nolan Paul Hann" userId="S::nph46@nau.edu::9c82315a-a9c6-4f7b-931a-9af9b35204cf" providerId="AD" clId="Web-{D0C292E3-D754-77E0-4E45-1A132E58B6E0}" dt="2024-09-19T00:13:37.412" v="23" actId="1076"/>
          <ac:spMkLst>
            <pc:docMk/>
            <pc:sldMk cId="3543837453" sldId="283"/>
            <ac:spMk id="12" creationId="{ABEEBBF3-51A2-6C1B-91E7-D8EBF1CEF035}"/>
          </ac:spMkLst>
        </pc:spChg>
        <pc:graphicFrameChg chg="del mod modGraphic">
          <ac:chgData name="Nolan Paul Hann" userId="S::nph46@nau.edu::9c82315a-a9c6-4f7b-931a-9af9b35204cf" providerId="AD" clId="Web-{D0C292E3-D754-77E0-4E45-1A132E58B6E0}" dt="2024-09-19T00:16:51.814" v="43"/>
          <ac:graphicFrameMkLst>
            <pc:docMk/>
            <pc:sldMk cId="3543837453" sldId="283"/>
            <ac:graphicFrameMk id="13" creationId="{0A461EA7-A9B9-9972-C4FE-CCD4F91BF5EC}"/>
          </ac:graphicFrameMkLst>
        </pc:graphicFrameChg>
        <pc:graphicFrameChg chg="mod modGraphic">
          <ac:chgData name="Nolan Paul Hann" userId="S::nph46@nau.edu::9c82315a-a9c6-4f7b-931a-9af9b35204cf" providerId="AD" clId="Web-{D0C292E3-D754-77E0-4E45-1A132E58B6E0}" dt="2024-09-19T00:19:24.869" v="59" actId="1076"/>
          <ac:graphicFrameMkLst>
            <pc:docMk/>
            <pc:sldMk cId="3543837453" sldId="283"/>
            <ac:graphicFrameMk id="22" creationId="{11DD5A3E-C03B-FDEA-BBF5-52327D706C93}"/>
          </ac:graphicFrameMkLst>
        </pc:graphicFrameChg>
        <pc:graphicFrameChg chg="add mod modGraphic">
          <ac:chgData name="Nolan Paul Hann" userId="S::nph46@nau.edu::9c82315a-a9c6-4f7b-931a-9af9b35204cf" providerId="AD" clId="Web-{D0C292E3-D754-77E0-4E45-1A132E58B6E0}" dt="2024-09-19T00:24:42.591" v="269" actId="20577"/>
          <ac:graphicFrameMkLst>
            <pc:docMk/>
            <pc:sldMk cId="3543837453" sldId="283"/>
            <ac:graphicFrameMk id="697" creationId="{267A04F9-904C-92D1-31CD-79896F0ADF69}"/>
          </ac:graphicFrameMkLst>
        </pc:graphicFrameChg>
      </pc:sldChg>
      <pc:sldChg chg="modSp">
        <pc:chgData name="Nolan Paul Hann" userId="S::nph46@nau.edu::9c82315a-a9c6-4f7b-931a-9af9b35204cf" providerId="AD" clId="Web-{D0C292E3-D754-77E0-4E45-1A132E58B6E0}" dt="2024-09-19T01:28:55.013" v="292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D0C292E3-D754-77E0-4E45-1A132E58B6E0}" dt="2024-09-19T01:28:55.013" v="292" actId="20577"/>
          <ac:spMkLst>
            <pc:docMk/>
            <pc:sldMk cId="4246107455" sldId="284"/>
            <ac:spMk id="10" creationId="{69FA16E0-0B7A-660A-4DF7-318FA9A00183}"/>
          </ac:spMkLst>
        </pc:spChg>
      </pc:sldChg>
      <pc:sldChg chg="modSp">
        <pc:chgData name="Nolan Paul Hann" userId="S::nph46@nau.edu::9c82315a-a9c6-4f7b-931a-9af9b35204cf" providerId="AD" clId="Web-{D0C292E3-D754-77E0-4E45-1A132E58B6E0}" dt="2024-09-19T00:29:14.036" v="271"/>
        <pc:sldMkLst>
          <pc:docMk/>
          <pc:sldMk cId="2124825668" sldId="287"/>
        </pc:sldMkLst>
        <pc:graphicFrameChg chg="modGraphic">
          <ac:chgData name="Nolan Paul Hann" userId="S::nph46@nau.edu::9c82315a-a9c6-4f7b-931a-9af9b35204cf" providerId="AD" clId="Web-{D0C292E3-D754-77E0-4E45-1A132E58B6E0}" dt="2024-09-19T00:29:14.036" v="271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modSp">
        <pc:chgData name="Nolan Paul Hann" userId="S::nph46@nau.edu::9c82315a-a9c6-4f7b-931a-9af9b35204cf" providerId="AD" clId="Web-{D0C292E3-D754-77E0-4E45-1A132E58B6E0}" dt="2024-09-19T01:06:09.481" v="285" actId="20577"/>
        <pc:sldMkLst>
          <pc:docMk/>
          <pc:sldMk cId="1168759437" sldId="290"/>
        </pc:sldMkLst>
        <pc:spChg chg="mod">
          <ac:chgData name="Nolan Paul Hann" userId="S::nph46@nau.edu::9c82315a-a9c6-4f7b-931a-9af9b35204cf" providerId="AD" clId="Web-{D0C292E3-D754-77E0-4E45-1A132E58B6E0}" dt="2024-09-19T01:06:09.481" v="285" actId="20577"/>
          <ac:spMkLst>
            <pc:docMk/>
            <pc:sldMk cId="1168759437" sldId="290"/>
            <ac:spMk id="4" creationId="{02CF6DEA-1F34-38B7-780B-598E9579E851}"/>
          </ac:spMkLst>
        </pc:spChg>
      </pc:sldChg>
    </pc:docChg>
  </pc:docChgLst>
  <pc:docChgLst>
    <pc:chgData name="Nolan Paul Hann" userId="S::nph46@nau.edu::9c82315a-a9c6-4f7b-931a-9af9b35204cf" providerId="AD" clId="Web-{BD8EB254-5456-8374-0E83-FAF45C496012}"/>
    <pc:docChg chg="modSld">
      <pc:chgData name="Nolan Paul Hann" userId="S::nph46@nau.edu::9c82315a-a9c6-4f7b-931a-9af9b35204cf" providerId="AD" clId="Web-{BD8EB254-5456-8374-0E83-FAF45C496012}" dt="2024-09-17T21:57:50.135" v="449"/>
      <pc:docMkLst>
        <pc:docMk/>
      </pc:docMkLst>
      <pc:sldChg chg="addSp modSp">
        <pc:chgData name="Nolan Paul Hann" userId="S::nph46@nau.edu::9c82315a-a9c6-4f7b-931a-9af9b35204cf" providerId="AD" clId="Web-{BD8EB254-5456-8374-0E83-FAF45C496012}" dt="2024-09-17T21:50:39.290" v="337" actId="20577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BD8EB254-5456-8374-0E83-FAF45C496012}" dt="2024-09-17T21:50:39.290" v="337" actId="20577"/>
          <ac:spMkLst>
            <pc:docMk/>
            <pc:sldMk cId="790872387" sldId="282"/>
            <ac:spMk id="2" creationId="{F22F3D17-9DBC-2398-280A-3E216DC1622B}"/>
          </ac:spMkLst>
        </pc:spChg>
        <pc:spChg chg="add mod">
          <ac:chgData name="Nolan Paul Hann" userId="S::nph46@nau.edu::9c82315a-a9c6-4f7b-931a-9af9b35204cf" providerId="AD" clId="Web-{BD8EB254-5456-8374-0E83-FAF45C496012}" dt="2024-09-17T21:36:42.241" v="59" actId="20577"/>
          <ac:spMkLst>
            <pc:docMk/>
            <pc:sldMk cId="790872387" sldId="282"/>
            <ac:spMk id="4" creationId="{3F171B27-41A7-458C-42FF-F279E73D42D5}"/>
          </ac:spMkLst>
        </pc:spChg>
        <pc:picChg chg="mod">
          <ac:chgData name="Nolan Paul Hann" userId="S::nph46@nau.edu::9c82315a-a9c6-4f7b-931a-9af9b35204cf" providerId="AD" clId="Web-{BD8EB254-5456-8374-0E83-FAF45C496012}" dt="2024-09-17T21:36:19.552" v="53"/>
          <ac:picMkLst>
            <pc:docMk/>
            <pc:sldMk cId="790872387" sldId="282"/>
            <ac:picMk id="3" creationId="{B10F57F4-5928-58F0-A7C7-73AAA03383EF}"/>
          </ac:picMkLst>
        </pc:picChg>
      </pc:sldChg>
      <pc:sldChg chg="modSp">
        <pc:chgData name="Nolan Paul Hann" userId="S::nph46@nau.edu::9c82315a-a9c6-4f7b-931a-9af9b35204cf" providerId="AD" clId="Web-{BD8EB254-5456-8374-0E83-FAF45C496012}" dt="2024-09-17T21:47:30.767" v="191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BD8EB254-5456-8374-0E83-FAF45C496012}" dt="2024-09-17T21:47:30.767" v="191" actId="20577"/>
          <ac:spMkLst>
            <pc:docMk/>
            <pc:sldMk cId="4246107455" sldId="284"/>
            <ac:spMk id="2" creationId="{0DEBD173-D11B-47FA-A2FA-75BE445CE736}"/>
          </ac:spMkLst>
        </pc:spChg>
        <pc:picChg chg="mod">
          <ac:chgData name="Nolan Paul Hann" userId="S::nph46@nau.edu::9c82315a-a9c6-4f7b-931a-9af9b35204cf" providerId="AD" clId="Web-{BD8EB254-5456-8374-0E83-FAF45C496012}" dt="2024-09-17T21:43:42.101" v="140" actId="1076"/>
          <ac:picMkLst>
            <pc:docMk/>
            <pc:sldMk cId="4246107455" sldId="284"/>
            <ac:picMk id="5" creationId="{EEE3717F-BEE0-58F6-BC45-ACADD5DCD9B0}"/>
          </ac:picMkLst>
        </pc:picChg>
      </pc:sldChg>
      <pc:sldChg chg="addSp modSp">
        <pc:chgData name="Nolan Paul Hann" userId="S::nph46@nau.edu::9c82315a-a9c6-4f7b-931a-9af9b35204cf" providerId="AD" clId="Web-{BD8EB254-5456-8374-0E83-FAF45C496012}" dt="2024-09-17T21:38:19.088" v="78" actId="20577"/>
        <pc:sldMkLst>
          <pc:docMk/>
          <pc:sldMk cId="3006640954" sldId="286"/>
        </pc:sldMkLst>
        <pc:spChg chg="add mod">
          <ac:chgData name="Nolan Paul Hann" userId="S::nph46@nau.edu::9c82315a-a9c6-4f7b-931a-9af9b35204cf" providerId="AD" clId="Web-{BD8EB254-5456-8374-0E83-FAF45C496012}" dt="2024-09-17T21:38:19.088" v="78" actId="20577"/>
          <ac:spMkLst>
            <pc:docMk/>
            <pc:sldMk cId="3006640954" sldId="286"/>
            <ac:spMk id="4" creationId="{06E53A87-C57E-67E0-E658-9C69AB18C31F}"/>
          </ac:spMkLst>
        </pc:spChg>
        <pc:picChg chg="add mod">
          <ac:chgData name="Nolan Paul Hann" userId="S::nph46@nau.edu::9c82315a-a9c6-4f7b-931a-9af9b35204cf" providerId="AD" clId="Web-{BD8EB254-5456-8374-0E83-FAF45C496012}" dt="2024-09-17T21:37:40.181" v="66" actId="1076"/>
          <ac:picMkLst>
            <pc:docMk/>
            <pc:sldMk cId="3006640954" sldId="286"/>
            <ac:picMk id="2" creationId="{23C2AB57-7FDE-E56C-CED1-C62B81972B6E}"/>
          </ac:picMkLst>
        </pc:picChg>
      </pc:sldChg>
      <pc:sldChg chg="addSp delSp modSp">
        <pc:chgData name="Nolan Paul Hann" userId="S::nph46@nau.edu::9c82315a-a9c6-4f7b-931a-9af9b35204cf" providerId="AD" clId="Web-{BD8EB254-5456-8374-0E83-FAF45C496012}" dt="2024-09-17T21:43:04.319" v="139"/>
        <pc:sldMkLst>
          <pc:docMk/>
          <pc:sldMk cId="2124825668" sldId="287"/>
        </pc:sldMkLst>
        <pc:graphicFrameChg chg="add del mod modGraphic">
          <ac:chgData name="Nolan Paul Hann" userId="S::nph46@nau.edu::9c82315a-a9c6-4f7b-931a-9af9b35204cf" providerId="AD" clId="Web-{BD8EB254-5456-8374-0E83-FAF45C496012}" dt="2024-09-17T21:30:10.006" v="12"/>
          <ac:graphicFrameMkLst>
            <pc:docMk/>
            <pc:sldMk cId="2124825668" sldId="287"/>
            <ac:graphicFrameMk id="3" creationId="{3476FB11-C667-77BE-D975-2D228775FCF2}"/>
          </ac:graphicFrameMkLst>
        </pc:graphicFrameChg>
        <pc:graphicFrameChg chg="add del mod modGraphic">
          <ac:chgData name="Nolan Paul Hann" userId="S::nph46@nau.edu::9c82315a-a9c6-4f7b-931a-9af9b35204cf" providerId="AD" clId="Web-{BD8EB254-5456-8374-0E83-FAF45C496012}" dt="2024-09-17T21:43:04.319" v="139"/>
          <ac:graphicFrameMkLst>
            <pc:docMk/>
            <pc:sldMk cId="2124825668" sldId="287"/>
            <ac:graphicFrameMk id="4" creationId="{53C3BA95-03ED-3A27-2E00-F34F98CA1DC8}"/>
          </ac:graphicFrameMkLst>
        </pc:graphicFrameChg>
        <pc:graphicFrameChg chg="add del mod">
          <ac:chgData name="Nolan Paul Hann" userId="S::nph46@nau.edu::9c82315a-a9c6-4f7b-931a-9af9b35204cf" providerId="AD" clId="Web-{BD8EB254-5456-8374-0E83-FAF45C496012}" dt="2024-09-17T21:30:38.101" v="26"/>
          <ac:graphicFrameMkLst>
            <pc:docMk/>
            <pc:sldMk cId="2124825668" sldId="287"/>
            <ac:graphicFrameMk id="8" creationId="{2773572F-9296-BC55-0FEE-071635FB11A1}"/>
          </ac:graphicFrameMkLst>
        </pc:graphicFrameChg>
        <pc:graphicFrameChg chg="add del mod">
          <ac:chgData name="Nolan Paul Hann" userId="S::nph46@nau.edu::9c82315a-a9c6-4f7b-931a-9af9b35204cf" providerId="AD" clId="Web-{BD8EB254-5456-8374-0E83-FAF45C496012}" dt="2024-09-17T21:30:35.632" v="25"/>
          <ac:graphicFrameMkLst>
            <pc:docMk/>
            <pc:sldMk cId="2124825668" sldId="287"/>
            <ac:graphicFrameMk id="10" creationId="{BCA132FF-529C-04AC-0DD1-391678D01476}"/>
          </ac:graphicFrameMkLst>
        </pc:graphicFrameChg>
      </pc:sldChg>
      <pc:sldChg chg="addSp delSp modSp">
        <pc:chgData name="Nolan Paul Hann" userId="S::nph46@nau.edu::9c82315a-a9c6-4f7b-931a-9af9b35204cf" providerId="AD" clId="Web-{BD8EB254-5456-8374-0E83-FAF45C496012}" dt="2024-09-17T21:57:50.135" v="449"/>
        <pc:sldMkLst>
          <pc:docMk/>
          <pc:sldMk cId="1168759437" sldId="290"/>
        </pc:sldMkLst>
        <pc:spChg chg="del mod">
          <ac:chgData name="Nolan Paul Hann" userId="S::nph46@nau.edu::9c82315a-a9c6-4f7b-931a-9af9b35204cf" providerId="AD" clId="Web-{BD8EB254-5456-8374-0E83-FAF45C496012}" dt="2024-09-17T21:41:03.454" v="86"/>
          <ac:spMkLst>
            <pc:docMk/>
            <pc:sldMk cId="1168759437" sldId="290"/>
            <ac:spMk id="2" creationId="{69915281-4077-490D-4629-5968E0CC570A}"/>
          </ac:spMkLst>
        </pc:spChg>
        <pc:spChg chg="add del">
          <ac:chgData name="Nolan Paul Hann" userId="S::nph46@nau.edu::9c82315a-a9c6-4f7b-931a-9af9b35204cf" providerId="AD" clId="Web-{BD8EB254-5456-8374-0E83-FAF45C496012}" dt="2024-09-17T21:41:14.017" v="88"/>
          <ac:spMkLst>
            <pc:docMk/>
            <pc:sldMk cId="1168759437" sldId="290"/>
            <ac:spMk id="4" creationId="{EA4A24BB-579B-8477-99F6-EA90273B2CF6}"/>
          </ac:spMkLst>
        </pc:spChg>
        <pc:spChg chg="add mod">
          <ac:chgData name="Nolan Paul Hann" userId="S::nph46@nau.edu::9c82315a-a9c6-4f7b-931a-9af9b35204cf" providerId="AD" clId="Web-{BD8EB254-5456-8374-0E83-FAF45C496012}" dt="2024-09-17T21:41:58.394" v="117" actId="20577"/>
          <ac:spMkLst>
            <pc:docMk/>
            <pc:sldMk cId="1168759437" sldId="290"/>
            <ac:spMk id="7" creationId="{CFA5AAE5-B668-F015-117D-3980BFD4CB21}"/>
          </ac:spMkLst>
        </pc:spChg>
        <pc:spChg chg="add mod">
          <ac:chgData name="Nolan Paul Hann" userId="S::nph46@nau.edu::9c82315a-a9c6-4f7b-931a-9af9b35204cf" providerId="AD" clId="Web-{BD8EB254-5456-8374-0E83-FAF45C496012}" dt="2024-09-17T21:56:16.429" v="441" actId="20577"/>
          <ac:spMkLst>
            <pc:docMk/>
            <pc:sldMk cId="1168759437" sldId="290"/>
            <ac:spMk id="8" creationId="{F5B3DC67-3544-BF71-0C1C-22541B09ABCF}"/>
          </ac:spMkLst>
        </pc:spChg>
        <pc:picChg chg="add mod">
          <ac:chgData name="Nolan Paul Hann" userId="S::nph46@nau.edu::9c82315a-a9c6-4f7b-931a-9af9b35204cf" providerId="AD" clId="Web-{BD8EB254-5456-8374-0E83-FAF45C496012}" dt="2024-09-17T21:57:38.354" v="447" actId="1076"/>
          <ac:picMkLst>
            <pc:docMk/>
            <pc:sldMk cId="1168759437" sldId="290"/>
            <ac:picMk id="3" creationId="{3EDD9F3E-C1E9-5B2F-85A4-C89F925EB831}"/>
          </ac:picMkLst>
        </pc:picChg>
        <pc:picChg chg="add mod">
          <ac:chgData name="Nolan Paul Hann" userId="S::nph46@nau.edu::9c82315a-a9c6-4f7b-931a-9af9b35204cf" providerId="AD" clId="Web-{BD8EB254-5456-8374-0E83-FAF45C496012}" dt="2024-09-17T21:57:50.135" v="449"/>
          <ac:picMkLst>
            <pc:docMk/>
            <pc:sldMk cId="1168759437" sldId="290"/>
            <ac:picMk id="9" creationId="{B19B28AC-AE20-9159-598B-9017A39C03B6}"/>
          </ac:picMkLst>
        </pc:picChg>
      </pc:sldChg>
    </pc:docChg>
  </pc:docChgLst>
  <pc:docChgLst>
    <pc:chgData name="Nolan Paul Hann" userId="S::nph46@nau.edu::9c82315a-a9c6-4f7b-931a-9af9b35204cf" providerId="AD" clId="Web-{1BBDDC9F-FD70-E736-0561-C7598E05AB7D}"/>
    <pc:docChg chg="modSld">
      <pc:chgData name="Nolan Paul Hann" userId="S::nph46@nau.edu::9c82315a-a9c6-4f7b-931a-9af9b35204cf" providerId="AD" clId="Web-{1BBDDC9F-FD70-E736-0561-C7598E05AB7D}" dt="2024-10-09T01:06:37.051" v="5" actId="14100"/>
      <pc:docMkLst>
        <pc:docMk/>
      </pc:docMkLst>
      <pc:sldChg chg="addSp delSp modSp">
        <pc:chgData name="Nolan Paul Hann" userId="S::nph46@nau.edu::9c82315a-a9c6-4f7b-931a-9af9b35204cf" providerId="AD" clId="Web-{1BBDDC9F-FD70-E736-0561-C7598E05AB7D}" dt="2024-10-09T01:06:37.051" v="5" actId="14100"/>
        <pc:sldMkLst>
          <pc:docMk/>
          <pc:sldMk cId="2907774898" sldId="289"/>
        </pc:sldMkLst>
        <pc:picChg chg="add del mod">
          <ac:chgData name="Nolan Paul Hann" userId="S::nph46@nau.edu::9c82315a-a9c6-4f7b-931a-9af9b35204cf" providerId="AD" clId="Web-{1BBDDC9F-FD70-E736-0561-C7598E05AB7D}" dt="2024-10-09T01:05:57.237" v="1"/>
          <ac:picMkLst>
            <pc:docMk/>
            <pc:sldMk cId="2907774898" sldId="289"/>
            <ac:picMk id="2" creationId="{7CAD0C76-ADF2-C0CD-2657-CF6B721D4883}"/>
          </ac:picMkLst>
        </pc:picChg>
        <pc:picChg chg="add mod">
          <ac:chgData name="Nolan Paul Hann" userId="S::nph46@nau.edu::9c82315a-a9c6-4f7b-931a-9af9b35204cf" providerId="AD" clId="Web-{1BBDDC9F-FD70-E736-0561-C7598E05AB7D}" dt="2024-10-09T01:06:37.051" v="5" actId="14100"/>
          <ac:picMkLst>
            <pc:docMk/>
            <pc:sldMk cId="2907774898" sldId="289"/>
            <ac:picMk id="3" creationId="{19377DA2-8B2C-5C44-42FE-67B4A8D9EEB7}"/>
          </ac:picMkLst>
        </pc:picChg>
      </pc:sldChg>
    </pc:docChg>
  </pc:docChgLst>
  <pc:docChgLst>
    <pc:chgData name="Nathan Altair Krikawa" userId="S::nak229@nau.edu::4c578624-8c72-4009-abca-faa2160fc05b" providerId="AD" clId="Web-{DE379DD7-FC1C-A5C2-A7F3-A39257E2CD06}"/>
    <pc:docChg chg="modSld">
      <pc:chgData name="Nathan Altair Krikawa" userId="S::nak229@nau.edu::4c578624-8c72-4009-abca-faa2160fc05b" providerId="AD" clId="Web-{DE379DD7-FC1C-A5C2-A7F3-A39257E2CD06}" dt="2024-10-08T04:31:30.160" v="18"/>
      <pc:docMkLst>
        <pc:docMk/>
      </pc:docMkLst>
      <pc:sldChg chg="addSp delSp modSp">
        <pc:chgData name="Nathan Altair Krikawa" userId="S::nak229@nau.edu::4c578624-8c72-4009-abca-faa2160fc05b" providerId="AD" clId="Web-{DE379DD7-FC1C-A5C2-A7F3-A39257E2CD06}" dt="2024-10-08T04:31:30.160" v="18"/>
        <pc:sldMkLst>
          <pc:docMk/>
          <pc:sldMk cId="1689967828" sldId="297"/>
        </pc:sldMkLst>
        <pc:picChg chg="add del mod">
          <ac:chgData name="Nathan Altair Krikawa" userId="S::nak229@nau.edu::4c578624-8c72-4009-abca-faa2160fc05b" providerId="AD" clId="Web-{DE379DD7-FC1C-A5C2-A7F3-A39257E2CD06}" dt="2024-10-08T04:31:22.909" v="16"/>
          <ac:picMkLst>
            <pc:docMk/>
            <pc:sldMk cId="1689967828" sldId="297"/>
            <ac:picMk id="2" creationId="{1F9B8C55-A1F8-276B-CAAC-F17062D09725}"/>
          </ac:picMkLst>
        </pc:picChg>
        <pc:picChg chg="add del mod">
          <ac:chgData name="Nathan Altair Krikawa" userId="S::nak229@nau.edu::4c578624-8c72-4009-abca-faa2160fc05b" providerId="AD" clId="Web-{DE379DD7-FC1C-A5C2-A7F3-A39257E2CD06}" dt="2024-10-08T04:31:21.644" v="15"/>
          <ac:picMkLst>
            <pc:docMk/>
            <pc:sldMk cId="1689967828" sldId="297"/>
            <ac:picMk id="3" creationId="{999734BB-CEB6-8422-F6C5-70EE261E0ED4}"/>
          </ac:picMkLst>
        </pc:picChg>
        <pc:picChg chg="add mod">
          <ac:chgData name="Nathan Altair Krikawa" userId="S::nak229@nau.edu::4c578624-8c72-4009-abca-faa2160fc05b" providerId="AD" clId="Web-{DE379DD7-FC1C-A5C2-A7F3-A39257E2CD06}" dt="2024-10-08T04:31:29.972" v="17"/>
          <ac:picMkLst>
            <pc:docMk/>
            <pc:sldMk cId="1689967828" sldId="297"/>
            <ac:picMk id="4" creationId="{036B0EA0-34C3-C912-3EC0-D809B577E314}"/>
          </ac:picMkLst>
        </pc:picChg>
        <pc:picChg chg="add mod">
          <ac:chgData name="Nathan Altair Krikawa" userId="S::nak229@nau.edu::4c578624-8c72-4009-abca-faa2160fc05b" providerId="AD" clId="Web-{DE379DD7-FC1C-A5C2-A7F3-A39257E2CD06}" dt="2024-10-08T04:31:30.160" v="18"/>
          <ac:picMkLst>
            <pc:docMk/>
            <pc:sldMk cId="1689967828" sldId="297"/>
            <ac:picMk id="7" creationId="{175AE17F-1623-3327-5341-6EE531AEE8F5}"/>
          </ac:picMkLst>
        </pc:picChg>
      </pc:sldChg>
    </pc:docChg>
  </pc:docChgLst>
  <pc:docChgLst>
    <pc:chgData name="Nathan Altair Krikawa" userId="4c578624-8c72-4009-abca-faa2160fc05b" providerId="ADAL" clId="{B5BF2244-A603-41F3-9FB5-9582F3B7DBA9}"/>
    <pc:docChg chg="undo custSel addSld delSld modSld sldOrd">
      <pc:chgData name="Nathan Altair Krikawa" userId="4c578624-8c72-4009-abca-faa2160fc05b" providerId="ADAL" clId="{B5BF2244-A603-41F3-9FB5-9582F3B7DBA9}" dt="2024-10-10T00:23:07.073" v="7069" actId="14734"/>
      <pc:docMkLst>
        <pc:docMk/>
      </pc:docMkLst>
      <pc:sldChg chg="modSp mod">
        <pc:chgData name="Nathan Altair Krikawa" userId="4c578624-8c72-4009-abca-faa2160fc05b" providerId="ADAL" clId="{B5BF2244-A603-41F3-9FB5-9582F3B7DBA9}" dt="2024-10-09T19:39:54.617" v="4731" actId="1036"/>
        <pc:sldMkLst>
          <pc:docMk/>
          <pc:sldMk cId="284334150" sldId="269"/>
        </pc:sldMkLst>
        <pc:spChg chg="mod">
          <ac:chgData name="Nathan Altair Krikawa" userId="4c578624-8c72-4009-abca-faa2160fc05b" providerId="ADAL" clId="{B5BF2244-A603-41F3-9FB5-9582F3B7DBA9}" dt="2024-10-09T19:38:33.413" v="4707" actId="1037"/>
          <ac:spMkLst>
            <pc:docMk/>
            <pc:sldMk cId="284334150" sldId="26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B5BF2244-A603-41F3-9FB5-9582F3B7DBA9}" dt="2024-10-09T19:38:41.267" v="4710" actId="1076"/>
          <ac:spMkLst>
            <pc:docMk/>
            <pc:sldMk cId="284334150" sldId="269"/>
            <ac:spMk id="7" creationId="{8D4CCFB5-1F51-A86E-C7D2-AB10ED7D9ADF}"/>
          </ac:spMkLst>
        </pc:spChg>
        <pc:spChg chg="mod">
          <ac:chgData name="Nathan Altair Krikawa" userId="4c578624-8c72-4009-abca-faa2160fc05b" providerId="ADAL" clId="{B5BF2244-A603-41F3-9FB5-9582F3B7DBA9}" dt="2024-10-06T23:38:08.874" v="381" actId="20577"/>
          <ac:spMkLst>
            <pc:docMk/>
            <pc:sldMk cId="284334150" sldId="269"/>
            <ac:spMk id="9" creationId="{517773CA-F692-C27B-5DA7-FA3DDED1268F}"/>
          </ac:spMkLst>
        </pc:spChg>
        <pc:spChg chg="mod">
          <ac:chgData name="Nathan Altair Krikawa" userId="4c578624-8c72-4009-abca-faa2160fc05b" providerId="ADAL" clId="{B5BF2244-A603-41F3-9FB5-9582F3B7DBA9}" dt="2024-10-09T19:39:31.892" v="4716" actId="1076"/>
          <ac:spMkLst>
            <pc:docMk/>
            <pc:sldMk cId="284334150" sldId="269"/>
            <ac:spMk id="10" creationId="{63F22560-4341-A781-430E-53640D882FD5}"/>
          </ac:spMkLst>
        </pc:spChg>
        <pc:spChg chg="mod">
          <ac:chgData name="Nathan Altair Krikawa" userId="4c578624-8c72-4009-abca-faa2160fc05b" providerId="ADAL" clId="{B5BF2244-A603-41F3-9FB5-9582F3B7DBA9}" dt="2024-10-09T19:39:54.617" v="4731" actId="1036"/>
          <ac:spMkLst>
            <pc:docMk/>
            <pc:sldMk cId="284334150" sldId="269"/>
            <ac:spMk id="12" creationId="{A503C092-9049-02B8-6F95-A4E5804A5795}"/>
          </ac:spMkLst>
        </pc:spChg>
        <pc:spChg chg="mod">
          <ac:chgData name="Nathan Altair Krikawa" userId="4c578624-8c72-4009-abca-faa2160fc05b" providerId="ADAL" clId="{B5BF2244-A603-41F3-9FB5-9582F3B7DBA9}" dt="2024-10-09T19:39:48.231" v="4720" actId="1076"/>
          <ac:spMkLst>
            <pc:docMk/>
            <pc:sldMk cId="284334150" sldId="269"/>
            <ac:spMk id="14" creationId="{345E5BEB-CB9E-1B27-90F5-934DFA4D8471}"/>
          </ac:spMkLst>
        </pc:spChg>
        <pc:picChg chg="mod">
          <ac:chgData name="Nathan Altair Krikawa" userId="4c578624-8c72-4009-abca-faa2160fc05b" providerId="ADAL" clId="{B5BF2244-A603-41F3-9FB5-9582F3B7DBA9}" dt="2024-10-09T19:38:37.833" v="4709" actId="1076"/>
          <ac:picMkLst>
            <pc:docMk/>
            <pc:sldMk cId="284334150" sldId="269"/>
            <ac:picMk id="5" creationId="{EEE3717F-BEE0-58F6-BC45-ACADD5DCD9B0}"/>
          </ac:picMkLst>
        </pc:picChg>
        <pc:picChg chg="mod">
          <ac:chgData name="Nathan Altair Krikawa" userId="4c578624-8c72-4009-abca-faa2160fc05b" providerId="ADAL" clId="{B5BF2244-A603-41F3-9FB5-9582F3B7DBA9}" dt="2024-10-09T19:39:42.739" v="4719" actId="1076"/>
          <ac:picMkLst>
            <pc:docMk/>
            <pc:sldMk cId="284334150" sldId="269"/>
            <ac:picMk id="13" creationId="{C88F0164-3307-65D9-2DFB-FCACD0F06B96}"/>
          </ac:picMkLst>
        </pc:picChg>
        <pc:picChg chg="mod">
          <ac:chgData name="Nathan Altair Krikawa" userId="4c578624-8c72-4009-abca-faa2160fc05b" providerId="ADAL" clId="{B5BF2244-A603-41F3-9FB5-9582F3B7DBA9}" dt="2024-10-09T19:39:31.892" v="4716" actId="1076"/>
          <ac:picMkLst>
            <pc:docMk/>
            <pc:sldMk cId="284334150" sldId="269"/>
            <ac:picMk id="2050" creationId="{8763EBC3-F42C-E893-27E9-6504AD39CB39}"/>
          </ac:picMkLst>
        </pc:picChg>
        <pc:picChg chg="mod">
          <ac:chgData name="Nathan Altair Krikawa" userId="4c578624-8c72-4009-abca-faa2160fc05b" providerId="ADAL" clId="{B5BF2244-A603-41F3-9FB5-9582F3B7DBA9}" dt="2024-10-09T19:39:54.617" v="4731" actId="1036"/>
          <ac:picMkLst>
            <pc:docMk/>
            <pc:sldMk cId="284334150" sldId="269"/>
            <ac:picMk id="2056" creationId="{F8575DBE-947C-371E-3890-A319E61B7A51}"/>
          </ac:picMkLst>
        </pc:picChg>
      </pc:sldChg>
      <pc:sldChg chg="del">
        <pc:chgData name="Nathan Altair Krikawa" userId="4c578624-8c72-4009-abca-faa2160fc05b" providerId="ADAL" clId="{B5BF2244-A603-41F3-9FB5-9582F3B7DBA9}" dt="2024-10-03T01:48:14.248" v="0" actId="47"/>
        <pc:sldMkLst>
          <pc:docMk/>
          <pc:sldMk cId="2830234873" sldId="281"/>
        </pc:sldMkLst>
      </pc:sldChg>
      <pc:sldChg chg="del">
        <pc:chgData name="Nathan Altair Krikawa" userId="4c578624-8c72-4009-abca-faa2160fc05b" providerId="ADAL" clId="{B5BF2244-A603-41F3-9FB5-9582F3B7DBA9}" dt="2024-10-03T01:48:16.148" v="1" actId="47"/>
        <pc:sldMkLst>
          <pc:docMk/>
          <pc:sldMk cId="3543837453" sldId="283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4246107455" sldId="284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2046305303" sldId="285"/>
        </pc:sldMkLst>
      </pc:sldChg>
      <pc:sldChg chg="addSp delSp modSp mod">
        <pc:chgData name="Nathan Altair Krikawa" userId="4c578624-8c72-4009-abca-faa2160fc05b" providerId="ADAL" clId="{B5BF2244-A603-41F3-9FB5-9582F3B7DBA9}" dt="2024-10-09T22:38:58.850" v="6931" actId="478"/>
        <pc:sldMkLst>
          <pc:docMk/>
          <pc:sldMk cId="3006640954" sldId="286"/>
        </pc:sldMkLst>
        <pc:picChg chg="add del mod">
          <ac:chgData name="Nathan Altair Krikawa" userId="4c578624-8c72-4009-abca-faa2160fc05b" providerId="ADAL" clId="{B5BF2244-A603-41F3-9FB5-9582F3B7DBA9}" dt="2024-10-09T22:38:58.850" v="6931" actId="478"/>
          <ac:picMkLst>
            <pc:docMk/>
            <pc:sldMk cId="3006640954" sldId="286"/>
            <ac:picMk id="3" creationId="{A9343A38-2583-F9EE-17D3-92C02EFD6F26}"/>
          </ac:picMkLst>
        </pc:picChg>
        <pc:picChg chg="del">
          <ac:chgData name="Nathan Altair Krikawa" userId="4c578624-8c72-4009-abca-faa2160fc05b" providerId="ADAL" clId="{B5BF2244-A603-41F3-9FB5-9582F3B7DBA9}" dt="2024-10-03T01:51:04.637" v="24" actId="478"/>
          <ac:picMkLst>
            <pc:docMk/>
            <pc:sldMk cId="3006640954" sldId="286"/>
            <ac:picMk id="8" creationId="{A78CF5ED-0926-9DC3-E5A1-D00C7CDF5699}"/>
          </ac:picMkLst>
        </pc:picChg>
      </pc:sldChg>
      <pc:sldChg chg="addSp delSp modSp mod">
        <pc:chgData name="Nathan Altair Krikawa" userId="4c578624-8c72-4009-abca-faa2160fc05b" providerId="ADAL" clId="{B5BF2244-A603-41F3-9FB5-9582F3B7DBA9}" dt="2024-10-10T00:23:07.073" v="7069" actId="14734"/>
        <pc:sldMkLst>
          <pc:docMk/>
          <pc:sldMk cId="2124825668" sldId="287"/>
        </pc:sldMkLst>
        <pc:graphicFrameChg chg="add del mod">
          <ac:chgData name="Nathan Altair Krikawa" userId="4c578624-8c72-4009-abca-faa2160fc05b" providerId="ADAL" clId="{B5BF2244-A603-41F3-9FB5-9582F3B7DBA9}" dt="2024-10-03T01:50:51.160" v="5" actId="478"/>
          <ac:graphicFrameMkLst>
            <pc:docMk/>
            <pc:sldMk cId="2124825668" sldId="287"/>
            <ac:graphicFrameMk id="2" creationId="{BD23D360-3178-F423-BEEF-42245774B5EE}"/>
          </ac:graphicFrameMkLst>
        </pc:graphicFrameChg>
        <pc:graphicFrameChg chg="modGraphic">
          <ac:chgData name="Nathan Altair Krikawa" userId="4c578624-8c72-4009-abca-faa2160fc05b" providerId="ADAL" clId="{B5BF2244-A603-41F3-9FB5-9582F3B7DBA9}" dt="2024-10-10T00:23:07.073" v="7069" actId="14734"/>
          <ac:graphicFrameMkLst>
            <pc:docMk/>
            <pc:sldMk cId="2124825668" sldId="287"/>
            <ac:graphicFrameMk id="3" creationId="{0FB1F7E7-6A2D-14E1-6F22-05BF0BA061BC}"/>
          </ac:graphicFrameMkLst>
        </pc:graphicFrameChg>
      </pc:sldChg>
      <pc:sldChg chg="modSp add mod">
        <pc:chgData name="Nathan Altair Krikawa" userId="4c578624-8c72-4009-abca-faa2160fc05b" providerId="ADAL" clId="{B5BF2244-A603-41F3-9FB5-9582F3B7DBA9}" dt="2024-10-03T01:51:00.509" v="23" actId="20577"/>
        <pc:sldMkLst>
          <pc:docMk/>
          <pc:sldMk cId="1282677392" sldId="288"/>
        </pc:sldMkLst>
        <pc:spChg chg="mod">
          <ac:chgData name="Nathan Altair Krikawa" userId="4c578624-8c72-4009-abca-faa2160fc05b" providerId="ADAL" clId="{B5BF2244-A603-41F3-9FB5-9582F3B7DBA9}" dt="2024-10-03T01:51:00.509" v="23" actId="20577"/>
          <ac:spMkLst>
            <pc:docMk/>
            <pc:sldMk cId="1282677392" sldId="288"/>
            <ac:spMk id="6" creationId="{CC2367EF-5E84-C020-EE59-AA0F48393E59}"/>
          </ac:spMkLst>
        </pc:spChg>
      </pc:sldChg>
      <pc:sldChg chg="del">
        <pc:chgData name="Nathan Altair Krikawa" userId="4c578624-8c72-4009-abca-faa2160fc05b" providerId="ADAL" clId="{B5BF2244-A603-41F3-9FB5-9582F3B7DBA9}" dt="2024-10-03T01:48:18.845" v="2" actId="47"/>
        <pc:sldMkLst>
          <pc:docMk/>
          <pc:sldMk cId="2560417432" sldId="288"/>
        </pc:sldMkLst>
      </pc:sldChg>
      <pc:sldChg chg="addSp delSp modSp add mod">
        <pc:chgData name="Nathan Altair Krikawa" userId="4c578624-8c72-4009-abca-faa2160fc05b" providerId="ADAL" clId="{B5BF2244-A603-41F3-9FB5-9582F3B7DBA9}" dt="2024-10-03T01:53:20.360" v="62" actId="478"/>
        <pc:sldMkLst>
          <pc:docMk/>
          <pc:sldMk cId="2907774898" sldId="289"/>
        </pc:sldMkLst>
        <pc:spChg chg="del">
          <ac:chgData name="Nathan Altair Krikawa" userId="4c578624-8c72-4009-abca-faa2160fc05b" providerId="ADAL" clId="{B5BF2244-A603-41F3-9FB5-9582F3B7DBA9}" dt="2024-10-03T01:52:29.321" v="53" actId="478"/>
          <ac:spMkLst>
            <pc:docMk/>
            <pc:sldMk cId="2907774898" sldId="28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B5BF2244-A603-41F3-9FB5-9582F3B7DBA9}" dt="2024-10-03T01:51:35.897" v="47" actId="20577"/>
          <ac:spMkLst>
            <pc:docMk/>
            <pc:sldMk cId="2907774898" sldId="289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3T01:53:20.360" v="62" actId="478"/>
          <ac:spMkLst>
            <pc:docMk/>
            <pc:sldMk cId="2907774898" sldId="289"/>
            <ac:spMk id="7" creationId="{8D4CCFB5-1F51-A86E-C7D2-AB10ED7D9ADF}"/>
          </ac:spMkLst>
        </pc:spChg>
        <pc:spChg chg="del">
          <ac:chgData name="Nathan Altair Krikawa" userId="4c578624-8c72-4009-abca-faa2160fc05b" providerId="ADAL" clId="{B5BF2244-A603-41F3-9FB5-9582F3B7DBA9}" dt="2024-10-03T01:52:20.168" v="50" actId="478"/>
          <ac:spMkLst>
            <pc:docMk/>
            <pc:sldMk cId="2907774898" sldId="289"/>
            <ac:spMk id="10" creationId="{63F22560-4341-A781-430E-53640D882FD5}"/>
          </ac:spMkLst>
        </pc:spChg>
        <pc:spChg chg="del">
          <ac:chgData name="Nathan Altair Krikawa" userId="4c578624-8c72-4009-abca-faa2160fc05b" providerId="ADAL" clId="{B5BF2244-A603-41F3-9FB5-9582F3B7DBA9}" dt="2024-10-03T01:52:20.168" v="50" actId="478"/>
          <ac:spMkLst>
            <pc:docMk/>
            <pc:sldMk cId="2907774898" sldId="289"/>
            <ac:spMk id="12" creationId="{A503C092-9049-02B8-6F95-A4E5804A5795}"/>
          </ac:spMkLst>
        </pc:spChg>
        <pc:spChg chg="del">
          <ac:chgData name="Nathan Altair Krikawa" userId="4c578624-8c72-4009-abca-faa2160fc05b" providerId="ADAL" clId="{B5BF2244-A603-41F3-9FB5-9582F3B7DBA9}" dt="2024-10-03T01:52:25.148" v="52" actId="478"/>
          <ac:spMkLst>
            <pc:docMk/>
            <pc:sldMk cId="2907774898" sldId="289"/>
            <ac:spMk id="14" creationId="{345E5BEB-CB9E-1B27-90F5-934DFA4D8471}"/>
          </ac:spMkLst>
        </pc:spChg>
        <pc:picChg chg="del">
          <ac:chgData name="Nathan Altair Krikawa" userId="4c578624-8c72-4009-abca-faa2160fc05b" providerId="ADAL" clId="{B5BF2244-A603-41F3-9FB5-9582F3B7DBA9}" dt="2024-10-03T01:52:20.168" v="50" actId="478"/>
          <ac:picMkLst>
            <pc:docMk/>
            <pc:sldMk cId="2907774898" sldId="289"/>
            <ac:picMk id="13" creationId="{C88F0164-3307-65D9-2DFB-FCACD0F06B96}"/>
          </ac:picMkLst>
        </pc:picChg>
        <pc:picChg chg="del">
          <ac:chgData name="Nathan Altair Krikawa" userId="4c578624-8c72-4009-abca-faa2160fc05b" providerId="ADAL" clId="{B5BF2244-A603-41F3-9FB5-9582F3B7DBA9}" dt="2024-10-03T01:52:20.168" v="50" actId="478"/>
          <ac:picMkLst>
            <pc:docMk/>
            <pc:sldMk cId="2907774898" sldId="289"/>
            <ac:picMk id="2050" creationId="{8763EBC3-F42C-E893-27E9-6504AD39CB39}"/>
          </ac:picMkLst>
        </pc:picChg>
        <pc:picChg chg="del">
          <ac:chgData name="Nathan Altair Krikawa" userId="4c578624-8c72-4009-abca-faa2160fc05b" providerId="ADAL" clId="{B5BF2244-A603-41F3-9FB5-9582F3B7DBA9}" dt="2024-10-03T01:52:22.209" v="51" actId="478"/>
          <ac:picMkLst>
            <pc:docMk/>
            <pc:sldMk cId="2907774898" sldId="289"/>
            <ac:picMk id="2056" creationId="{F8575DBE-947C-371E-3890-A319E61B7A51}"/>
          </ac:picMkLst>
        </pc:picChg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3257145359" sldId="289"/>
        </pc:sldMkLst>
      </pc:sldChg>
      <pc:sldChg chg="add del">
        <pc:chgData name="Nathan Altair Krikawa" userId="4c578624-8c72-4009-abca-faa2160fc05b" providerId="ADAL" clId="{B5BF2244-A603-41F3-9FB5-9582F3B7DBA9}" dt="2024-10-03T01:53:15.293" v="60"/>
        <pc:sldMkLst>
          <pc:docMk/>
          <pc:sldMk cId="290249267" sldId="290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1168759437" sldId="290"/>
        </pc:sldMkLst>
      </pc:sldChg>
      <pc:sldChg chg="addSp delSp modSp add del mod">
        <pc:chgData name="Nathan Altair Krikawa" userId="4c578624-8c72-4009-abca-faa2160fc05b" providerId="ADAL" clId="{B5BF2244-A603-41F3-9FB5-9582F3B7DBA9}" dt="2024-10-09T20:34:44.970" v="4867" actId="47"/>
        <pc:sldMkLst>
          <pc:docMk/>
          <pc:sldMk cId="3049205691" sldId="290"/>
        </pc:sldMkLst>
        <pc:spChg chg="add del mod">
          <ac:chgData name="Nathan Altair Krikawa" userId="4c578624-8c72-4009-abca-faa2160fc05b" providerId="ADAL" clId="{B5BF2244-A603-41F3-9FB5-9582F3B7DBA9}" dt="2024-10-09T20:31:54.021" v="4739" actId="478"/>
          <ac:spMkLst>
            <pc:docMk/>
            <pc:sldMk cId="3049205691" sldId="290"/>
            <ac:spMk id="2" creationId="{3BD943E1-56F8-380A-BB93-D099AA5A3BBE}"/>
          </ac:spMkLst>
        </pc:spChg>
        <pc:spChg chg="add mod">
          <ac:chgData name="Nathan Altair Krikawa" userId="4c578624-8c72-4009-abca-faa2160fc05b" providerId="ADAL" clId="{B5BF2244-A603-41F3-9FB5-9582F3B7DBA9}" dt="2024-10-09T02:57:20.965" v="702" actId="1076"/>
          <ac:spMkLst>
            <pc:docMk/>
            <pc:sldMk cId="3049205691" sldId="290"/>
            <ac:spMk id="3" creationId="{BB4D4BE2-EFD5-ADD1-2C30-EE8D68F5D370}"/>
          </ac:spMkLst>
        </pc:spChg>
        <pc:spChg chg="mod">
          <ac:chgData name="Nathan Altair Krikawa" userId="4c578624-8c72-4009-abca-faa2160fc05b" providerId="ADAL" clId="{B5BF2244-A603-41F3-9FB5-9582F3B7DBA9}" dt="2024-10-03T01:54:15.911" v="154" actId="20577"/>
          <ac:spMkLst>
            <pc:docMk/>
            <pc:sldMk cId="3049205691" sldId="290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06T23:39:17.684" v="417" actId="20577"/>
          <ac:spMkLst>
            <pc:docMk/>
            <pc:sldMk cId="3049205691" sldId="290"/>
            <ac:spMk id="9" creationId="{517773CA-F692-C27B-5DA7-FA3DDED1268F}"/>
          </ac:spMkLst>
        </pc:spChg>
        <pc:spChg chg="add del mod">
          <ac:chgData name="Nathan Altair Krikawa" userId="4c578624-8c72-4009-abca-faa2160fc05b" providerId="ADAL" clId="{B5BF2244-A603-41F3-9FB5-9582F3B7DBA9}" dt="2024-10-09T20:34:12.977" v="4859" actId="478"/>
          <ac:spMkLst>
            <pc:docMk/>
            <pc:sldMk cId="3049205691" sldId="290"/>
            <ac:spMk id="13" creationId="{08A96E0B-4126-D265-908B-F992142C8FEE}"/>
          </ac:spMkLst>
        </pc:sp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7" creationId="{F3830F71-7EC0-0783-840C-4C080D09AF32}"/>
          </ac:picMkLst>
        </pc:pic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10" creationId="{79F691F8-BB9A-1827-CA93-5BDC9956DC21}"/>
          </ac:picMkLst>
        </pc:pic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12" creationId="{C20FDD8B-5F8B-9647-8F69-99906C079BD5}"/>
          </ac:picMkLst>
        </pc:picChg>
      </pc:sldChg>
      <pc:sldChg chg="add del">
        <pc:chgData name="Nathan Altair Krikawa" userId="4c578624-8c72-4009-abca-faa2160fc05b" providerId="ADAL" clId="{B5BF2244-A603-41F3-9FB5-9582F3B7DBA9}" dt="2024-10-03T01:53:15.036" v="59"/>
        <pc:sldMkLst>
          <pc:docMk/>
          <pc:sldMk cId="428046530" sldId="291"/>
        </pc:sldMkLst>
      </pc:sldChg>
      <pc:sldChg chg="modSp add mod">
        <pc:chgData name="Nathan Altair Krikawa" userId="4c578624-8c72-4009-abca-faa2160fc05b" providerId="ADAL" clId="{B5BF2244-A603-41F3-9FB5-9582F3B7DBA9}" dt="2024-10-09T23:54:16.871" v="6949" actId="12"/>
        <pc:sldMkLst>
          <pc:docMk/>
          <pc:sldMk cId="1108187543" sldId="291"/>
        </pc:sldMkLst>
        <pc:spChg chg="mod">
          <ac:chgData name="Nathan Altair Krikawa" userId="4c578624-8c72-4009-abca-faa2160fc05b" providerId="ADAL" clId="{B5BF2244-A603-41F3-9FB5-9582F3B7DBA9}" dt="2024-10-09T23:54:16.871" v="6949" actId="12"/>
          <ac:spMkLst>
            <pc:docMk/>
            <pc:sldMk cId="1108187543" sldId="291"/>
            <ac:spMk id="2" creationId="{068EEC76-569D-D157-3CBD-4A45E30412FA}"/>
          </ac:spMkLst>
        </pc:spChg>
        <pc:spChg chg="mod">
          <ac:chgData name="Nathan Altair Krikawa" userId="4c578624-8c72-4009-abca-faa2160fc05b" providerId="ADAL" clId="{B5BF2244-A603-41F3-9FB5-9582F3B7DBA9}" dt="2024-10-03T01:54:42.050" v="187" actId="20577"/>
          <ac:spMkLst>
            <pc:docMk/>
            <pc:sldMk cId="1108187543" sldId="291"/>
            <ac:spMk id="6" creationId="{CC2367EF-5E84-C020-EE59-AA0F48393E59}"/>
          </ac:spMkLst>
        </pc:spChg>
        <pc:picChg chg="mod">
          <ac:chgData name="Nathan Altair Krikawa" userId="4c578624-8c72-4009-abca-faa2160fc05b" providerId="ADAL" clId="{B5BF2244-A603-41F3-9FB5-9582F3B7DBA9}" dt="2024-10-09T21:27:26.632" v="6918" actId="1440"/>
          <ac:picMkLst>
            <pc:docMk/>
            <pc:sldMk cId="1108187543" sldId="291"/>
            <ac:picMk id="3" creationId="{C47107F2-047C-4799-B8ED-975F5A0444C7}"/>
          </ac:picMkLst>
        </pc:picChg>
        <pc:picChg chg="mod">
          <ac:chgData name="Nathan Altair Krikawa" userId="4c578624-8c72-4009-abca-faa2160fc05b" providerId="ADAL" clId="{B5BF2244-A603-41F3-9FB5-9582F3B7DBA9}" dt="2024-10-09T21:27:33.058" v="6920" actId="1440"/>
          <ac:picMkLst>
            <pc:docMk/>
            <pc:sldMk cId="1108187543" sldId="291"/>
            <ac:picMk id="4" creationId="{2190172B-7FAB-9F44-7FA3-DAB7643278E5}"/>
          </ac:picMkLst>
        </pc:picChg>
        <pc:picChg chg="mod">
          <ac:chgData name="Nathan Altair Krikawa" userId="4c578624-8c72-4009-abca-faa2160fc05b" providerId="ADAL" clId="{B5BF2244-A603-41F3-9FB5-9582F3B7DBA9}" dt="2024-10-09T21:27:30.154" v="6919" actId="1440"/>
          <ac:picMkLst>
            <pc:docMk/>
            <pc:sldMk cId="1108187543" sldId="291"/>
            <ac:picMk id="7" creationId="{53BB6879-3553-1103-3862-8D8A81C24E20}"/>
          </ac:picMkLst>
        </pc:picChg>
      </pc:sldChg>
      <pc:sldChg chg="modSp add mod">
        <pc:chgData name="Nathan Altair Krikawa" userId="4c578624-8c72-4009-abca-faa2160fc05b" providerId="ADAL" clId="{B5BF2244-A603-41F3-9FB5-9582F3B7DBA9}" dt="2024-10-10T00:13:17.217" v="6956" actId="1076"/>
        <pc:sldMkLst>
          <pc:docMk/>
          <pc:sldMk cId="2144882305" sldId="292"/>
        </pc:sldMkLst>
        <pc:spChg chg="mod">
          <ac:chgData name="Nathan Altair Krikawa" userId="4c578624-8c72-4009-abca-faa2160fc05b" providerId="ADAL" clId="{B5BF2244-A603-41F3-9FB5-9582F3B7DBA9}" dt="2024-10-09T23:54:28.322" v="6953" actId="12"/>
          <ac:spMkLst>
            <pc:docMk/>
            <pc:sldMk cId="2144882305" sldId="292"/>
            <ac:spMk id="2" creationId="{96BE111C-A371-CA47-93A7-C012D8010D9F}"/>
          </ac:spMkLst>
        </pc:spChg>
        <pc:spChg chg="mod">
          <ac:chgData name="Nathan Altair Krikawa" userId="4c578624-8c72-4009-abca-faa2160fc05b" providerId="ADAL" clId="{B5BF2244-A603-41F3-9FB5-9582F3B7DBA9}" dt="2024-10-03T01:56:22.241" v="227" actId="20577"/>
          <ac:spMkLst>
            <pc:docMk/>
            <pc:sldMk cId="2144882305" sldId="292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10T00:13:17.217" v="6956" actId="1076"/>
          <ac:spMkLst>
            <pc:docMk/>
            <pc:sldMk cId="2144882305" sldId="292"/>
            <ac:spMk id="7" creationId="{397AC1A9-764C-CAB0-2CB9-FC67CEBD017D}"/>
          </ac:spMkLst>
        </pc:spChg>
        <pc:picChg chg="mod modCrop">
          <ac:chgData name="Nathan Altair Krikawa" userId="4c578624-8c72-4009-abca-faa2160fc05b" providerId="ADAL" clId="{B5BF2244-A603-41F3-9FB5-9582F3B7DBA9}" dt="2024-10-09T21:27:18.527" v="6917" actId="732"/>
          <ac:picMkLst>
            <pc:docMk/>
            <pc:sldMk cId="2144882305" sldId="292"/>
            <ac:picMk id="3" creationId="{14E9D9BE-B102-F471-1779-CFEC8E4205E8}"/>
          </ac:picMkLst>
        </pc:picChg>
      </pc:sldChg>
      <pc:sldChg chg="add del">
        <pc:chgData name="Nathan Altair Krikawa" userId="4c578624-8c72-4009-abca-faa2160fc05b" providerId="ADAL" clId="{B5BF2244-A603-41F3-9FB5-9582F3B7DBA9}" dt="2024-10-03T01:53:14.811" v="58"/>
        <pc:sldMkLst>
          <pc:docMk/>
          <pc:sldMk cId="3067535615" sldId="292"/>
        </pc:sldMkLst>
      </pc:sldChg>
      <pc:sldChg chg="addSp delSp modSp add mod">
        <pc:chgData name="Nathan Altair Krikawa" userId="4c578624-8c72-4009-abca-faa2160fc05b" providerId="ADAL" clId="{B5BF2244-A603-41F3-9FB5-9582F3B7DBA9}" dt="2024-10-09T23:05:38.746" v="6932" actId="20577"/>
        <pc:sldMkLst>
          <pc:docMk/>
          <pc:sldMk cId="4210157438" sldId="293"/>
        </pc:sldMkLst>
        <pc:spChg chg="add del mod">
          <ac:chgData name="Nathan Altair Krikawa" userId="4c578624-8c72-4009-abca-faa2160fc05b" providerId="ADAL" clId="{B5BF2244-A603-41F3-9FB5-9582F3B7DBA9}" dt="2024-10-09T04:25:39.328" v="2598" actId="478"/>
          <ac:spMkLst>
            <pc:docMk/>
            <pc:sldMk cId="4210157438" sldId="293"/>
            <ac:spMk id="4" creationId="{ACACD6F2-2D14-79AC-D2BB-9187824C69F1}"/>
          </ac:spMkLst>
        </pc:spChg>
        <pc:spChg chg="mod">
          <ac:chgData name="Nathan Altair Krikawa" userId="4c578624-8c72-4009-abca-faa2160fc05b" providerId="ADAL" clId="{B5BF2244-A603-41F3-9FB5-9582F3B7DBA9}" dt="2024-10-09T03:02:07.437" v="1013" actId="20577"/>
          <ac:spMkLst>
            <pc:docMk/>
            <pc:sldMk cId="4210157438" sldId="293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9T04:25:39.328" v="2598" actId="478"/>
          <ac:spMkLst>
            <pc:docMk/>
            <pc:sldMk cId="4210157438" sldId="293"/>
            <ac:spMk id="8" creationId="{2F0DD0E8-6B2B-D413-D82A-E9C51E77D5D8}"/>
          </ac:spMkLst>
        </pc:spChg>
        <pc:spChg chg="mod">
          <ac:chgData name="Nathan Altair Krikawa" userId="4c578624-8c72-4009-abca-faa2160fc05b" providerId="ADAL" clId="{B5BF2244-A603-41F3-9FB5-9582F3B7DBA9}" dt="2024-10-03T01:58:23.545" v="251" actId="20577"/>
          <ac:spMkLst>
            <pc:docMk/>
            <pc:sldMk cId="4210157438" sldId="293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B5BF2244-A603-41F3-9FB5-9582F3B7DBA9}" dt="2024-10-09T23:05:38.746" v="6932" actId="20577"/>
          <ac:spMkLst>
            <pc:docMk/>
            <pc:sldMk cId="4210157438" sldId="293"/>
            <ac:spMk id="12" creationId="{744024BC-4145-D9D3-53F6-21A6B64645A0}"/>
          </ac:spMkLst>
        </pc:spChg>
        <pc:spChg chg="add mod">
          <ac:chgData name="Nathan Altair Krikawa" userId="4c578624-8c72-4009-abca-faa2160fc05b" providerId="ADAL" clId="{B5BF2244-A603-41F3-9FB5-9582F3B7DBA9}" dt="2024-10-09T04:40:40.160" v="3711" actId="1035"/>
          <ac:spMkLst>
            <pc:docMk/>
            <pc:sldMk cId="4210157438" sldId="293"/>
            <ac:spMk id="14" creationId="{9BE42A77-022D-5551-8E42-AC49824B1A12}"/>
          </ac:spMkLst>
        </pc:spChg>
        <pc:spChg chg="add mod">
          <ac:chgData name="Nathan Altair Krikawa" userId="4c578624-8c72-4009-abca-faa2160fc05b" providerId="ADAL" clId="{B5BF2244-A603-41F3-9FB5-9582F3B7DBA9}" dt="2024-10-09T04:40:40.160" v="3711" actId="1035"/>
          <ac:spMkLst>
            <pc:docMk/>
            <pc:sldMk cId="4210157438" sldId="293"/>
            <ac:spMk id="15" creationId="{3B5AE4B1-433A-69E3-0634-A3CB78501BC1}"/>
          </ac:spMkLst>
        </pc:sp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2" creationId="{30611123-9FC4-82DF-5128-B25844087EDB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3" creationId="{7B4BDEF7-8D79-7A1E-E333-AD1243D8D50C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7" creationId="{698BB8A3-C0F9-3CDE-FAA6-22D396A12089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10" creationId="{6A174846-569B-22ED-D731-1808CA3B8E33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1" creationId="{F4091AD9-3080-8386-8C58-2AB7CDA9D46A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3" creationId="{05771230-5C07-57CC-0330-7238AF918FF8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8:41.131" v="2813" actId="478"/>
          <ac:graphicFrameMkLst>
            <pc:docMk/>
            <pc:sldMk cId="4210157438" sldId="293"/>
            <ac:graphicFrameMk id="16" creationId="{5DA849BE-EE51-9789-7B45-4706F18BF6E8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7" creationId="{FDB88D92-9D15-B6ED-9040-D03B618569D3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8" creationId="{29EB3E63-C7A3-A661-09AF-E09A5D73FC59}"/>
          </ac:graphicFrameMkLst>
        </pc:graphicFrameChg>
        <pc:picChg chg="mod">
          <ac:chgData name="Nathan Altair Krikawa" userId="4c578624-8c72-4009-abca-faa2160fc05b" providerId="ADAL" clId="{B5BF2244-A603-41F3-9FB5-9582F3B7DBA9}" dt="2024-10-09T04:39:13.555" v="3666" actId="1076"/>
          <ac:picMkLst>
            <pc:docMk/>
            <pc:sldMk cId="4210157438" sldId="293"/>
            <ac:picMk id="5" creationId="{EEE3717F-BEE0-58F6-BC45-ACADD5DCD9B0}"/>
          </ac:picMkLst>
        </pc:picChg>
      </pc:sldChg>
      <pc:sldChg chg="del">
        <pc:chgData name="Nathan Altair Krikawa" userId="4c578624-8c72-4009-abca-faa2160fc05b" providerId="ADAL" clId="{B5BF2244-A603-41F3-9FB5-9582F3B7DBA9}" dt="2024-10-06T23:08:57.596" v="252" actId="47"/>
        <pc:sldMkLst>
          <pc:docMk/>
          <pc:sldMk cId="2116359340" sldId="295"/>
        </pc:sldMkLst>
      </pc:sldChg>
      <pc:sldChg chg="addSp modSp mod">
        <pc:chgData name="Nathan Altair Krikawa" userId="4c578624-8c72-4009-abca-faa2160fc05b" providerId="ADAL" clId="{B5BF2244-A603-41F3-9FB5-9582F3B7DBA9}" dt="2024-10-09T23:53:23.418" v="6946" actId="20577"/>
        <pc:sldMkLst>
          <pc:docMk/>
          <pc:sldMk cId="2559795189" sldId="296"/>
        </pc:sldMkLst>
        <pc:spChg chg="add mod">
          <ac:chgData name="Nathan Altair Krikawa" userId="4c578624-8c72-4009-abca-faa2160fc05b" providerId="ADAL" clId="{B5BF2244-A603-41F3-9FB5-9582F3B7DBA9}" dt="2024-10-09T23:53:20.191" v="6944" actId="20577"/>
          <ac:spMkLst>
            <pc:docMk/>
            <pc:sldMk cId="2559795189" sldId="296"/>
            <ac:spMk id="4" creationId="{2CF1F3CB-8C7E-06CE-2BA0-4A771588373F}"/>
          </ac:spMkLst>
        </pc:spChg>
        <pc:spChg chg="mod">
          <ac:chgData name="Nathan Altair Krikawa" userId="4c578624-8c72-4009-abca-faa2160fc05b" providerId="ADAL" clId="{B5BF2244-A603-41F3-9FB5-9582F3B7DBA9}" dt="2024-10-09T03:54:02.347" v="1666" actId="20577"/>
          <ac:spMkLst>
            <pc:docMk/>
            <pc:sldMk cId="2559795189" sldId="296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B5BF2244-A603-41F3-9FB5-9582F3B7DBA9}" dt="2024-10-09T23:53:23.418" v="6946" actId="20577"/>
          <ac:spMkLst>
            <pc:docMk/>
            <pc:sldMk cId="2559795189" sldId="296"/>
            <ac:spMk id="7" creationId="{4C4CA41C-6C37-1D0C-7DA8-4FA56984CB7D}"/>
          </ac:spMkLst>
        </pc:spChg>
        <pc:picChg chg="mod">
          <ac:chgData name="Nathan Altair Krikawa" userId="4c578624-8c72-4009-abca-faa2160fc05b" providerId="ADAL" clId="{B5BF2244-A603-41F3-9FB5-9582F3B7DBA9}" dt="2024-10-09T21:24:16.002" v="6897" actId="1076"/>
          <ac:picMkLst>
            <pc:docMk/>
            <pc:sldMk cId="2559795189" sldId="296"/>
            <ac:picMk id="2" creationId="{3273EC76-9446-8E37-3E13-88264568A8C2}"/>
          </ac:picMkLst>
        </pc:picChg>
        <pc:picChg chg="mod">
          <ac:chgData name="Nathan Altair Krikawa" userId="4c578624-8c72-4009-abca-faa2160fc05b" providerId="ADAL" clId="{B5BF2244-A603-41F3-9FB5-9582F3B7DBA9}" dt="2024-10-09T21:24:33.876" v="6900" actId="14100"/>
          <ac:picMkLst>
            <pc:docMk/>
            <pc:sldMk cId="2559795189" sldId="296"/>
            <ac:picMk id="3" creationId="{8ED83FD6-9969-2DC2-CD1A-FBC6FED5A71C}"/>
          </ac:picMkLst>
        </pc:picChg>
      </pc:sldChg>
      <pc:sldChg chg="addSp delSp modSp add mod ord">
        <pc:chgData name="Nathan Altair Krikawa" userId="4c578624-8c72-4009-abca-faa2160fc05b" providerId="ADAL" clId="{B5BF2244-A603-41F3-9FB5-9582F3B7DBA9}" dt="2024-10-09T23:53:13.776" v="6942" actId="20577"/>
        <pc:sldMkLst>
          <pc:docMk/>
          <pc:sldMk cId="1689967828" sldId="297"/>
        </pc:sldMkLst>
        <pc:spChg chg="mod">
          <ac:chgData name="Nathan Altair Krikawa" userId="4c578624-8c72-4009-abca-faa2160fc05b" providerId="ADAL" clId="{B5BF2244-A603-41F3-9FB5-9582F3B7DBA9}" dt="2024-10-09T03:50:41.617" v="1622" actId="20577"/>
          <ac:spMkLst>
            <pc:docMk/>
            <pc:sldMk cId="1689967828" sldId="297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06T23:39:06.656" v="401" actId="20577"/>
          <ac:spMkLst>
            <pc:docMk/>
            <pc:sldMk cId="1689967828" sldId="297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B5BF2244-A603-41F3-9FB5-9582F3B7DBA9}" dt="2024-10-09T23:53:08.035" v="6938" actId="20577"/>
          <ac:spMkLst>
            <pc:docMk/>
            <pc:sldMk cId="1689967828" sldId="297"/>
            <ac:spMk id="11" creationId="{D2345919-44C4-DAE5-4E35-61C9DD313D82}"/>
          </ac:spMkLst>
        </pc:spChg>
        <pc:spChg chg="add mod">
          <ac:chgData name="Nathan Altair Krikawa" userId="4c578624-8c72-4009-abca-faa2160fc05b" providerId="ADAL" clId="{B5BF2244-A603-41F3-9FB5-9582F3B7DBA9}" dt="2024-10-09T23:53:10.861" v="6940" actId="20577"/>
          <ac:spMkLst>
            <pc:docMk/>
            <pc:sldMk cId="1689967828" sldId="297"/>
            <ac:spMk id="12" creationId="{6CBDC64E-F88D-4F52-A249-C04E8EF23782}"/>
          </ac:spMkLst>
        </pc:spChg>
        <pc:spChg chg="add mod">
          <ac:chgData name="Nathan Altair Krikawa" userId="4c578624-8c72-4009-abca-faa2160fc05b" providerId="ADAL" clId="{B5BF2244-A603-41F3-9FB5-9582F3B7DBA9}" dt="2024-10-09T23:53:13.776" v="6942" actId="20577"/>
          <ac:spMkLst>
            <pc:docMk/>
            <pc:sldMk cId="1689967828" sldId="297"/>
            <ac:spMk id="13" creationId="{76012E08-713B-333D-CD34-44B110F6563B}"/>
          </ac:spMkLst>
        </pc:spChg>
        <pc:picChg chg="del">
          <ac:chgData name="Nathan Altair Krikawa" userId="4c578624-8c72-4009-abca-faa2160fc05b" providerId="ADAL" clId="{B5BF2244-A603-41F3-9FB5-9582F3B7DBA9}" dt="2024-10-06T23:38:56.957" v="383" actId="478"/>
          <ac:picMkLst>
            <pc:docMk/>
            <pc:sldMk cId="1689967828" sldId="297"/>
            <ac:picMk id="2" creationId="{3273EC76-9446-8E37-3E13-88264568A8C2}"/>
          </ac:picMkLst>
        </pc:picChg>
        <pc:picChg chg="mod">
          <ac:chgData name="Nathan Altair Krikawa" userId="4c578624-8c72-4009-abca-faa2160fc05b" providerId="ADAL" clId="{B5BF2244-A603-41F3-9FB5-9582F3B7DBA9}" dt="2024-10-08T04:44:05.574" v="669" actId="1076"/>
          <ac:picMkLst>
            <pc:docMk/>
            <pc:sldMk cId="1689967828" sldId="297"/>
            <ac:picMk id="2" creationId="{D2485A2D-3CF2-39FB-F625-5A9E7F08BB36}"/>
          </ac:picMkLst>
        </pc:picChg>
        <pc:picChg chg="del">
          <ac:chgData name="Nathan Altair Krikawa" userId="4c578624-8c72-4009-abca-faa2160fc05b" providerId="ADAL" clId="{B5BF2244-A603-41F3-9FB5-9582F3B7DBA9}" dt="2024-10-08T04:43:50.899" v="667" actId="478"/>
          <ac:picMkLst>
            <pc:docMk/>
            <pc:sldMk cId="1689967828" sldId="297"/>
            <ac:picMk id="4" creationId="{036B0EA0-34C3-C912-3EC0-D809B577E314}"/>
          </ac:picMkLst>
        </pc:picChg>
        <pc:picChg chg="add mod">
          <ac:chgData name="Nathan Altair Krikawa" userId="4c578624-8c72-4009-abca-faa2160fc05b" providerId="ADAL" clId="{B5BF2244-A603-41F3-9FB5-9582F3B7DBA9}" dt="2024-10-08T04:42:17.418" v="477" actId="962"/>
          <ac:picMkLst>
            <pc:docMk/>
            <pc:sldMk cId="1689967828" sldId="297"/>
            <ac:picMk id="4" creationId="{D2485A2D-3CF2-39FB-F625-5A9E7F08BB36}"/>
          </ac:picMkLst>
        </pc:picChg>
        <pc:picChg chg="mod">
          <ac:chgData name="Nathan Altair Krikawa" userId="4c578624-8c72-4009-abca-faa2160fc05b" providerId="ADAL" clId="{B5BF2244-A603-41F3-9FB5-9582F3B7DBA9}" dt="2024-10-09T21:22:31.323" v="6836" actId="1076"/>
          <ac:picMkLst>
            <pc:docMk/>
            <pc:sldMk cId="1689967828" sldId="297"/>
            <ac:picMk id="4" creationId="{F4A82300-B1AC-7A9C-8E94-AE559E00DF68}"/>
          </ac:picMkLst>
        </pc:picChg>
        <pc:picChg chg="del">
          <ac:chgData name="Nathan Altair Krikawa" userId="4c578624-8c72-4009-abca-faa2160fc05b" providerId="ADAL" clId="{B5BF2244-A603-41F3-9FB5-9582F3B7DBA9}" dt="2024-10-08T04:43:50.899" v="667" actId="478"/>
          <ac:picMkLst>
            <pc:docMk/>
            <pc:sldMk cId="1689967828" sldId="297"/>
            <ac:picMk id="7" creationId="{175AE17F-1623-3327-5341-6EE531AEE8F5}"/>
          </ac:picMkLst>
        </pc:picChg>
        <pc:picChg chg="mod">
          <ac:chgData name="Nathan Altair Krikawa" userId="4c578624-8c72-4009-abca-faa2160fc05b" providerId="ADAL" clId="{B5BF2244-A603-41F3-9FB5-9582F3B7DBA9}" dt="2024-10-09T21:22:24.825" v="6835" actId="1037"/>
          <ac:picMkLst>
            <pc:docMk/>
            <pc:sldMk cId="1689967828" sldId="297"/>
            <ac:picMk id="7" creationId="{F673F54D-AECE-4B9C-9688-5E454C2420FC}"/>
          </ac:picMkLst>
        </pc:picChg>
        <pc:picChg chg="add mod">
          <ac:chgData name="Nathan Altair Krikawa" userId="4c578624-8c72-4009-abca-faa2160fc05b" providerId="ADAL" clId="{B5BF2244-A603-41F3-9FB5-9582F3B7DBA9}" dt="2024-10-08T04:44:18.005" v="672" actId="1076"/>
          <ac:picMkLst>
            <pc:docMk/>
            <pc:sldMk cId="1689967828" sldId="297"/>
            <ac:picMk id="8" creationId="{81C80306-C3B2-E5C6-4CBD-4A2998E39F9D}"/>
          </ac:picMkLst>
        </pc:picChg>
        <pc:picChg chg="mod">
          <ac:chgData name="Nathan Altair Krikawa" userId="4c578624-8c72-4009-abca-faa2160fc05b" providerId="ADAL" clId="{B5BF2244-A603-41F3-9FB5-9582F3B7DBA9}" dt="2024-10-09T21:22:38.514" v="6838" actId="1076"/>
          <ac:picMkLst>
            <pc:docMk/>
            <pc:sldMk cId="1689967828" sldId="297"/>
            <ac:picMk id="10" creationId="{D65D6D31-8D3A-C829-0F6F-3EA8F8C25757}"/>
          </ac:picMkLst>
        </pc:picChg>
      </pc:sldChg>
      <pc:sldChg chg="modSp add del mod">
        <pc:chgData name="Nathan Altair Krikawa" userId="4c578624-8c72-4009-abca-faa2160fc05b" providerId="ADAL" clId="{B5BF2244-A603-41F3-9FB5-9582F3B7DBA9}" dt="2024-10-09T03:01:41.021" v="984" actId="47"/>
        <pc:sldMkLst>
          <pc:docMk/>
          <pc:sldMk cId="2053080648" sldId="298"/>
        </pc:sldMkLst>
        <pc:spChg chg="mod">
          <ac:chgData name="Nathan Altair Krikawa" userId="4c578624-8c72-4009-abca-faa2160fc05b" providerId="ADAL" clId="{B5BF2244-A603-41F3-9FB5-9582F3B7DBA9}" dt="2024-10-09T02:57:36.870" v="705"/>
          <ac:spMkLst>
            <pc:docMk/>
            <pc:sldMk cId="2053080648" sldId="298"/>
            <ac:spMk id="2" creationId="{3BD943E1-56F8-380A-BB93-D099AA5A3BBE}"/>
          </ac:spMkLst>
        </pc:spChg>
      </pc:sldChg>
      <pc:sldChg chg="addSp delSp modSp add mod ord">
        <pc:chgData name="Nathan Altair Krikawa" userId="4c578624-8c72-4009-abca-faa2160fc05b" providerId="ADAL" clId="{B5BF2244-A603-41F3-9FB5-9582F3B7DBA9}" dt="2024-10-09T21:25:59.681" v="6914" actId="20577"/>
        <pc:sldMkLst>
          <pc:docMk/>
          <pc:sldMk cId="3549615781" sldId="299"/>
        </pc:sldMkLst>
        <pc:spChg chg="del mod">
          <ac:chgData name="Nathan Altair Krikawa" userId="4c578624-8c72-4009-abca-faa2160fc05b" providerId="ADAL" clId="{B5BF2244-A603-41F3-9FB5-9582F3B7DBA9}" dt="2024-10-09T02:58:25.897" v="711"/>
          <ac:spMkLst>
            <pc:docMk/>
            <pc:sldMk cId="3549615781" sldId="299"/>
            <ac:spMk id="2" creationId="{3BD943E1-56F8-380A-BB93-D099AA5A3BBE}"/>
          </ac:spMkLst>
        </pc:spChg>
        <pc:spChg chg="add del mod">
          <ac:chgData name="Nathan Altair Krikawa" userId="4c578624-8c72-4009-abca-faa2160fc05b" providerId="ADAL" clId="{B5BF2244-A603-41F3-9FB5-9582F3B7DBA9}" dt="2024-10-09T02:58:25.891" v="709" actId="478"/>
          <ac:spMkLst>
            <pc:docMk/>
            <pc:sldMk cId="3549615781" sldId="299"/>
            <ac:spMk id="3" creationId="{5CCDC7F2-0956-F90C-513D-B261AB4F2ADA}"/>
          </ac:spMkLst>
        </pc:spChg>
        <pc:spChg chg="add del mod">
          <ac:chgData name="Nathan Altair Krikawa" userId="4c578624-8c72-4009-abca-faa2160fc05b" providerId="ADAL" clId="{B5BF2244-A603-41F3-9FB5-9582F3B7DBA9}" dt="2024-10-09T02:58:35.995" v="715"/>
          <ac:spMkLst>
            <pc:docMk/>
            <pc:sldMk cId="3549615781" sldId="299"/>
            <ac:spMk id="4" creationId="{A78A4D08-14EF-F37B-BD38-FB7FF18232A0}"/>
          </ac:spMkLst>
        </pc:spChg>
        <pc:spChg chg="mod">
          <ac:chgData name="Nathan Altair Krikawa" userId="4c578624-8c72-4009-abca-faa2160fc05b" providerId="ADAL" clId="{B5BF2244-A603-41F3-9FB5-9582F3B7DBA9}" dt="2024-10-09T21:25:40.272" v="6913" actId="20577"/>
          <ac:spMkLst>
            <pc:docMk/>
            <pc:sldMk cId="3549615781" sldId="299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9T21:25:59.681" v="6914" actId="20577"/>
          <ac:spMkLst>
            <pc:docMk/>
            <pc:sldMk cId="3549615781" sldId="299"/>
            <ac:spMk id="7" creationId="{CED609C0-1ABD-1B12-C61E-6BEC3F551F9B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5" creationId="{DB0F2A1F-E538-6014-3193-FB314AA7573B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6" creationId="{820ADC18-0FEF-0557-499E-D5498D9889D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7" creationId="{A80F99E1-AAC3-ABD3-B848-D3C9469C0D28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8" creationId="{D0239DD0-DFED-EC9B-406E-837EEAB246E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9" creationId="{E63C85D3-D3B9-E67B-26C1-901E7265EE8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0" creationId="{0D7E86AD-0D98-4A52-56BE-B16056CFFD3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1" creationId="{03FFC793-9058-F7FC-8FEA-64385999EFD0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2" creationId="{8670937E-0062-72D7-970F-E4FEFB20580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3" creationId="{485A851D-6753-6872-F3F3-4D3E0946C6A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4" creationId="{F41922AD-1903-FEF4-0CEF-12075C4FC210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5" creationId="{9FBE6DF6-435F-D667-82D5-87860CC4A388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6" creationId="{913CA368-C958-EFDC-9C33-5446AFCE868E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7" creationId="{091FFFB3-A34F-E40B-56CE-79E3FF4C07E9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8" creationId="{B19ACF69-1A22-0493-370E-6007EF429A74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9" creationId="{AAE24191-BA67-4963-F3D4-C8D9F4CE36C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0" creationId="{6D630DB7-DF3D-4874-C2AB-DE55114BD6DC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1" creationId="{0EF25081-9361-F39C-D2E1-50F57A893C03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2" creationId="{6C24011B-0BBD-A711-D9F5-A8DD7C35354C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3" creationId="{A86E7641-30D7-5522-2B96-8ED1F273122F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4" creationId="{4EACE717-AD34-8BCF-543D-120BF6CC243E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5" creationId="{71D97D2F-FC34-33C4-CE3D-B14B21C33B0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6" creationId="{659629DC-1A9D-3C15-33C6-CA5C198E2AB4}"/>
          </ac:spMkLst>
        </pc:spChg>
        <pc:spChg chg="add del mod">
          <ac:chgData name="Nathan Altair Krikawa" userId="4c578624-8c72-4009-abca-faa2160fc05b" providerId="ADAL" clId="{B5BF2244-A603-41F3-9FB5-9582F3B7DBA9}" dt="2024-10-09T04:14:21.973" v="2010"/>
          <ac:spMkLst>
            <pc:docMk/>
            <pc:sldMk cId="3549615781" sldId="299"/>
            <ac:spMk id="48" creationId="{9598508C-2BBE-0EE9-5607-210BFF73C862}"/>
          </ac:spMkLst>
        </pc:spChg>
        <pc:spChg chg="add mod">
          <ac:chgData name="Nathan Altair Krikawa" userId="4c578624-8c72-4009-abca-faa2160fc05b" providerId="ADAL" clId="{B5BF2244-A603-41F3-9FB5-9582F3B7DBA9}" dt="2024-10-09T04:40:26.657" v="3694" actId="1035"/>
          <ac:spMkLst>
            <pc:docMk/>
            <pc:sldMk cId="3549615781" sldId="299"/>
            <ac:spMk id="50" creationId="{3643C943-4B84-6A1B-4C74-6DC7D146AB41}"/>
          </ac:spMkLst>
        </pc:spChg>
        <pc:spChg chg="add mod">
          <ac:chgData name="Nathan Altair Krikawa" userId="4c578624-8c72-4009-abca-faa2160fc05b" providerId="ADAL" clId="{B5BF2244-A603-41F3-9FB5-9582F3B7DBA9}" dt="2024-10-09T04:40:26.657" v="3694" actId="1035"/>
          <ac:spMkLst>
            <pc:docMk/>
            <pc:sldMk cId="3549615781" sldId="299"/>
            <ac:spMk id="52" creationId="{A86FB249-4F0E-ABCA-1386-DD7F17CD9AC1}"/>
          </ac:spMkLst>
        </pc:s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2" creationId="{95EE90F9-7711-F806-BFBD-BA5C5C4CFCD1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3" creationId="{0511C3E7-BCF8-E05E-B80D-09D7A933E840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4" creationId="{367C8518-020E-4CF5-CB37-5BDCC29D659C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5" creationId="{6F8D8DB6-8286-EEB3-86F2-4FB81F2310F6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6" creationId="{CB42678B-E663-0520-FAF2-AA266F55B53A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7" creationId="{EAF84868-A9EE-792A-A84E-DB5C07C16568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8" creationId="{A37A8116-2B2D-41A9-83F2-EF405BFFAA86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0" creationId="{BA826381-D876-D992-C0CB-472D7910356A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2" creationId="{60776D44-4508-4BCF-E1E1-88B2F6CCF9C0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3" creationId="{33BEA8DD-98BC-60AE-61BA-F5EEAB318889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4" creationId="{FC5E7E1F-EECE-64E5-5F2D-DBE4AEC79858}"/>
          </ac:grpSpMkLst>
        </pc:grpChg>
        <pc:graphicFrameChg chg="add del mod">
          <ac:chgData name="Nathan Altair Krikawa" userId="4c578624-8c72-4009-abca-faa2160fc05b" providerId="ADAL" clId="{B5BF2244-A603-41F3-9FB5-9582F3B7DBA9}" dt="2024-10-09T03:06:04.581" v="1033" actId="478"/>
          <ac:graphicFrameMkLst>
            <pc:docMk/>
            <pc:sldMk cId="3549615781" sldId="299"/>
            <ac:graphicFrameMk id="8" creationId="{CB0AB175-BD08-9D84-70B9-E56FEB27EE16}"/>
          </ac:graphicFrameMkLst>
        </pc:graphicFrameChg>
        <pc:graphicFrameChg chg="add del mod modGraphic">
          <ac:chgData name="Nathan Altair Krikawa" userId="4c578624-8c72-4009-abca-faa2160fc05b" providerId="ADAL" clId="{B5BF2244-A603-41F3-9FB5-9582F3B7DBA9}" dt="2024-10-09T03:07:09.845" v="1083" actId="478"/>
          <ac:graphicFrameMkLst>
            <pc:docMk/>
            <pc:sldMk cId="3549615781" sldId="299"/>
            <ac:graphicFrameMk id="10" creationId="{0295D7CF-E033-5090-390B-7DFD414005F3}"/>
          </ac:graphicFrameMkLst>
        </pc:graphicFrameChg>
        <pc:graphicFrameChg chg="add del mod modGraphic">
          <ac:chgData name="Nathan Altair Krikawa" userId="4c578624-8c72-4009-abca-faa2160fc05b" providerId="ADAL" clId="{B5BF2244-A603-41F3-9FB5-9582F3B7DBA9}" dt="2024-10-09T03:19:20.625" v="1501" actId="478"/>
          <ac:graphicFrameMkLst>
            <pc:docMk/>
            <pc:sldMk cId="3549615781" sldId="299"/>
            <ac:graphicFrameMk id="11" creationId="{27EC5D5F-B092-0775-0EC2-0BE54D5882E7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3:01:13.132" v="983" actId="26606"/>
          <ac:graphicFrameMkLst>
            <pc:docMk/>
            <pc:sldMk cId="3549615781" sldId="299"/>
            <ac:graphicFrameMk id="21" creationId="{D9B15D65-3929-9451-8467-A08967D8D10C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21:25:09.069" v="6903" actId="20577"/>
          <ac:graphicFrameMkLst>
            <pc:docMk/>
            <pc:sldMk cId="3549615781" sldId="299"/>
            <ac:graphicFrameMk id="47" creationId="{3FD0BAC9-89A2-5786-339E-3C8DF6A90059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49" creationId="{40D5C968-79AD-6F0E-E473-E3F13B866D82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51" creationId="{AC2879B3-900A-D96C-E0FA-A790FAA56875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53" creationId="{670EC092-43DF-43D3-DCF2-4C87500D7DA7}"/>
          </ac:graphicFrameMkLst>
        </pc:graphicFrameChg>
        <pc:picChg chg="mod">
          <ac:chgData name="Nathan Altair Krikawa" userId="4c578624-8c72-4009-abca-faa2160fc05b" providerId="ADAL" clId="{B5BF2244-A603-41F3-9FB5-9582F3B7DBA9}" dt="2024-10-09T04:38:18.849" v="3629" actId="1076"/>
          <ac:picMkLst>
            <pc:docMk/>
            <pc:sldMk cId="3549615781" sldId="299"/>
            <ac:picMk id="5" creationId="{EEE3717F-BEE0-58F6-BC45-ACADD5DCD9B0}"/>
          </ac:picMkLst>
        </pc:picChg>
      </pc:sldChg>
      <pc:sldChg chg="add del">
        <pc:chgData name="Nathan Altair Krikawa" userId="4c578624-8c72-4009-abca-faa2160fc05b" providerId="ADAL" clId="{B5BF2244-A603-41F3-9FB5-9582F3B7DBA9}" dt="2024-10-09T04:40:53.902" v="3713" actId="47"/>
        <pc:sldMkLst>
          <pc:docMk/>
          <pc:sldMk cId="2475336422" sldId="300"/>
        </pc:sldMkLst>
      </pc:sldChg>
      <pc:sldChg chg="addSp delSp modSp add mod">
        <pc:chgData name="Nathan Altair Krikawa" userId="4c578624-8c72-4009-abca-faa2160fc05b" providerId="ADAL" clId="{B5BF2244-A603-41F3-9FB5-9582F3B7DBA9}" dt="2024-10-09T04:51:35.459" v="4674" actId="20577"/>
        <pc:sldMkLst>
          <pc:docMk/>
          <pc:sldMk cId="1207818715" sldId="301"/>
        </pc:sldMkLst>
        <pc:spChg chg="add mod">
          <ac:chgData name="Nathan Altair Krikawa" userId="4c578624-8c72-4009-abca-faa2160fc05b" providerId="ADAL" clId="{B5BF2244-A603-41F3-9FB5-9582F3B7DBA9}" dt="2024-10-09T04:51:35.459" v="4674" actId="20577"/>
          <ac:spMkLst>
            <pc:docMk/>
            <pc:sldMk cId="1207818715" sldId="301"/>
            <ac:spMk id="2" creationId="{C81B3787-8CF6-3163-BD77-673A37C5C9B4}"/>
          </ac:spMkLst>
        </pc:spChg>
        <pc:spChg chg="mod">
          <ac:chgData name="Nathan Altair Krikawa" userId="4c578624-8c72-4009-abca-faa2160fc05b" providerId="ADAL" clId="{B5BF2244-A603-41F3-9FB5-9582F3B7DBA9}" dt="2024-10-09T04:44:15.096" v="4072" actId="1035"/>
          <ac:spMkLst>
            <pc:docMk/>
            <pc:sldMk cId="1207818715" sldId="301"/>
            <ac:spMk id="12" creationId="{744024BC-4145-D9D3-53F6-21A6B64645A0}"/>
          </ac:spMkLst>
        </pc:spChg>
        <pc:spChg chg="del">
          <ac:chgData name="Nathan Altair Krikawa" userId="4c578624-8c72-4009-abca-faa2160fc05b" providerId="ADAL" clId="{B5BF2244-A603-41F3-9FB5-9582F3B7DBA9}" dt="2024-10-09T04:44:35.452" v="4074" actId="478"/>
          <ac:spMkLst>
            <pc:docMk/>
            <pc:sldMk cId="1207818715" sldId="301"/>
            <ac:spMk id="14" creationId="{9BE42A77-022D-5551-8E42-AC49824B1A12}"/>
          </ac:spMkLst>
        </pc:spChg>
        <pc:spChg chg="mod">
          <ac:chgData name="Nathan Altair Krikawa" userId="4c578624-8c72-4009-abca-faa2160fc05b" providerId="ADAL" clId="{B5BF2244-A603-41F3-9FB5-9582F3B7DBA9}" dt="2024-10-09T04:44:26.095" v="4073" actId="1076"/>
          <ac:spMkLst>
            <pc:docMk/>
            <pc:sldMk cId="1207818715" sldId="301"/>
            <ac:spMk id="15" creationId="{3B5AE4B1-433A-69E3-0634-A3CB78501BC1}"/>
          </ac:spMkLst>
        </pc:spChg>
        <pc:graphicFrameChg chg="del">
          <ac:chgData name="Nathan Altair Krikawa" userId="4c578624-8c72-4009-abca-faa2160fc05b" providerId="ADAL" clId="{B5BF2244-A603-41F3-9FB5-9582F3B7DBA9}" dt="2024-10-09T04:44:35.452" v="4074" actId="478"/>
          <ac:graphicFrameMkLst>
            <pc:docMk/>
            <pc:sldMk cId="1207818715" sldId="301"/>
            <ac:graphicFrameMk id="11" creationId="{F4091AD9-3080-8386-8C58-2AB7CDA9D46A}"/>
          </ac:graphicFrameMkLst>
        </pc:graphicFrameChg>
        <pc:graphicFrameChg chg="del">
          <ac:chgData name="Nathan Altair Krikawa" userId="4c578624-8c72-4009-abca-faa2160fc05b" providerId="ADAL" clId="{B5BF2244-A603-41F3-9FB5-9582F3B7DBA9}" dt="2024-10-09T04:44:35.452" v="4074" actId="478"/>
          <ac:graphicFrameMkLst>
            <pc:docMk/>
            <pc:sldMk cId="1207818715" sldId="301"/>
            <ac:graphicFrameMk id="13" creationId="{05771230-5C07-57CC-0330-7238AF918FF8}"/>
          </ac:graphicFrameMkLst>
        </pc:graphicFrameChg>
        <pc:graphicFrameChg chg="mod">
          <ac:chgData name="Nathan Altair Krikawa" userId="4c578624-8c72-4009-abca-faa2160fc05b" providerId="ADAL" clId="{B5BF2244-A603-41F3-9FB5-9582F3B7DBA9}" dt="2024-10-09T04:44:15.096" v="4072" actId="1035"/>
          <ac:graphicFrameMkLst>
            <pc:docMk/>
            <pc:sldMk cId="1207818715" sldId="301"/>
            <ac:graphicFrameMk id="17" creationId="{FDB88D92-9D15-B6ED-9040-D03B618569D3}"/>
          </ac:graphicFrameMkLst>
        </pc:graphicFrameChg>
        <pc:graphicFrameChg chg="mod">
          <ac:chgData name="Nathan Altair Krikawa" userId="4c578624-8c72-4009-abca-faa2160fc05b" providerId="ADAL" clId="{B5BF2244-A603-41F3-9FB5-9582F3B7DBA9}" dt="2024-10-09T04:44:26.095" v="4073" actId="1076"/>
          <ac:graphicFrameMkLst>
            <pc:docMk/>
            <pc:sldMk cId="1207818715" sldId="301"/>
            <ac:graphicFrameMk id="18" creationId="{29EB3E63-C7A3-A661-09AF-E09A5D73FC59}"/>
          </ac:graphicFrameMkLst>
        </pc:graphicFrameChg>
      </pc:sldChg>
      <pc:sldChg chg="addSp modSp add mod ord">
        <pc:chgData name="Nathan Altair Krikawa" userId="4c578624-8c72-4009-abca-faa2160fc05b" providerId="ADAL" clId="{B5BF2244-A603-41F3-9FB5-9582F3B7DBA9}" dt="2024-10-10T00:16:13.438" v="6975" actId="20577"/>
        <pc:sldMkLst>
          <pc:docMk/>
          <pc:sldMk cId="2184899432" sldId="302"/>
        </pc:sldMkLst>
        <pc:spChg chg="add mod">
          <ac:chgData name="Nathan Altair Krikawa" userId="4c578624-8c72-4009-abca-faa2160fc05b" providerId="ADAL" clId="{B5BF2244-A603-41F3-9FB5-9582F3B7DBA9}" dt="2024-10-09T20:33:36.819" v="4763"/>
          <ac:spMkLst>
            <pc:docMk/>
            <pc:sldMk cId="2184899432" sldId="302"/>
            <ac:spMk id="2" creationId="{1B7B987C-9BE9-5E50-4221-41D27B7D7546}"/>
          </ac:spMkLst>
        </pc:spChg>
        <pc:spChg chg="add mod">
          <ac:chgData name="Nathan Altair Krikawa" userId="4c578624-8c72-4009-abca-faa2160fc05b" providerId="ADAL" clId="{B5BF2244-A603-41F3-9FB5-9582F3B7DBA9}" dt="2024-10-09T20:39:14.805" v="5200" actId="1035"/>
          <ac:spMkLst>
            <pc:docMk/>
            <pc:sldMk cId="2184899432" sldId="302"/>
            <ac:spMk id="3" creationId="{A187150A-F9E1-B36E-10B4-E9CC8C904470}"/>
          </ac:spMkLst>
        </pc:spChg>
        <pc:spChg chg="add mod">
          <ac:chgData name="Nathan Altair Krikawa" userId="4c578624-8c72-4009-abca-faa2160fc05b" providerId="ADAL" clId="{B5BF2244-A603-41F3-9FB5-9582F3B7DBA9}" dt="2024-10-09T20:39:14.805" v="5200" actId="1035"/>
          <ac:spMkLst>
            <pc:docMk/>
            <pc:sldMk cId="2184899432" sldId="302"/>
            <ac:spMk id="4" creationId="{178475BE-0561-8972-2ED6-94EB5073EC89}"/>
          </ac:spMkLst>
        </pc:spChg>
        <pc:spChg chg="mod">
          <ac:chgData name="Nathan Altair Krikawa" userId="4c578624-8c72-4009-abca-faa2160fc05b" providerId="ADAL" clId="{B5BF2244-A603-41F3-9FB5-9582F3B7DBA9}" dt="2024-10-09T20:34:48.693" v="4868" actId="20577"/>
          <ac:spMkLst>
            <pc:docMk/>
            <pc:sldMk cId="2184899432" sldId="302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B5BF2244-A603-41F3-9FB5-9582F3B7DBA9}" dt="2024-10-10T00:16:13.438" v="6975" actId="20577"/>
          <ac:spMkLst>
            <pc:docMk/>
            <pc:sldMk cId="2184899432" sldId="302"/>
            <ac:spMk id="8" creationId="{F368F198-D5E1-B0AF-A73A-D5E878223659}"/>
          </ac:spMkLst>
        </pc:spChg>
        <pc:spChg chg="add mod">
          <ac:chgData name="Nathan Altair Krikawa" userId="4c578624-8c72-4009-abca-faa2160fc05b" providerId="ADAL" clId="{B5BF2244-A603-41F3-9FB5-9582F3B7DBA9}" dt="2024-10-09T23:52:58.271" v="6934" actId="20577"/>
          <ac:spMkLst>
            <pc:docMk/>
            <pc:sldMk cId="2184899432" sldId="302"/>
            <ac:spMk id="11" creationId="{91EAA722-8622-4FD3-468F-E5C42345270E}"/>
          </ac:spMkLst>
        </pc:spChg>
        <pc:spChg chg="add mod">
          <ac:chgData name="Nathan Altair Krikawa" userId="4c578624-8c72-4009-abca-faa2160fc05b" providerId="ADAL" clId="{B5BF2244-A603-41F3-9FB5-9582F3B7DBA9}" dt="2024-10-09T23:53:01.632" v="6936" actId="20577"/>
          <ac:spMkLst>
            <pc:docMk/>
            <pc:sldMk cId="2184899432" sldId="302"/>
            <ac:spMk id="13" creationId="{C550548B-F43E-3C16-A5DB-3B71A663E2AE}"/>
          </ac:spMkLst>
        </pc:spChg>
        <pc:picChg chg="mod">
          <ac:chgData name="Nathan Altair Krikawa" userId="4c578624-8c72-4009-abca-faa2160fc05b" providerId="ADAL" clId="{B5BF2244-A603-41F3-9FB5-9582F3B7DBA9}" dt="2024-10-09T20:35:10.882" v="4872" actId="1076"/>
          <ac:picMkLst>
            <pc:docMk/>
            <pc:sldMk cId="2184899432" sldId="302"/>
            <ac:picMk id="7" creationId="{F3830F71-7EC0-0783-840C-4C080D09AF32}"/>
          </ac:picMkLst>
        </pc:picChg>
        <pc:picChg chg="mod">
          <ac:chgData name="Nathan Altair Krikawa" userId="4c578624-8c72-4009-abca-faa2160fc05b" providerId="ADAL" clId="{B5BF2244-A603-41F3-9FB5-9582F3B7DBA9}" dt="2024-10-09T20:35:05.156" v="4871" actId="1076"/>
          <ac:picMkLst>
            <pc:docMk/>
            <pc:sldMk cId="2184899432" sldId="302"/>
            <ac:picMk id="10" creationId="{79F691F8-BB9A-1827-CA93-5BDC9956DC21}"/>
          </ac:picMkLst>
        </pc:picChg>
        <pc:picChg chg="mod">
          <ac:chgData name="Nathan Altair Krikawa" userId="4c578624-8c72-4009-abca-faa2160fc05b" providerId="ADAL" clId="{B5BF2244-A603-41F3-9FB5-9582F3B7DBA9}" dt="2024-10-09T20:35:00.352" v="4870" actId="1076"/>
          <ac:picMkLst>
            <pc:docMk/>
            <pc:sldMk cId="2184899432" sldId="302"/>
            <ac:picMk id="12" creationId="{C20FDD8B-5F8B-9647-8F69-99906C079BD5}"/>
          </ac:picMkLst>
        </pc:picChg>
      </pc:sldChg>
      <pc:sldChg chg="addSp delSp modSp add del mod">
        <pc:chgData name="Nathan Altair Krikawa" userId="4c578624-8c72-4009-abca-faa2160fc05b" providerId="ADAL" clId="{B5BF2244-A603-41F3-9FB5-9582F3B7DBA9}" dt="2024-10-09T21:10:37.819" v="6161" actId="47"/>
        <pc:sldMkLst>
          <pc:docMk/>
          <pc:sldMk cId="1883340855" sldId="303"/>
        </pc:sldMkLst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3" creationId="{A187150A-F9E1-B36E-10B4-E9CC8C904470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4" creationId="{178475BE-0561-8972-2ED6-94EB5073EC89}"/>
          </ac:spMkLst>
        </pc:spChg>
        <pc:spChg chg="mod">
          <ac:chgData name="Nathan Altair Krikawa" userId="4c578624-8c72-4009-abca-faa2160fc05b" providerId="ADAL" clId="{B5BF2244-A603-41F3-9FB5-9582F3B7DBA9}" dt="2024-10-09T20:46:17.946" v="5355" actId="20577"/>
          <ac:spMkLst>
            <pc:docMk/>
            <pc:sldMk cId="1883340855" sldId="303"/>
            <ac:spMk id="6" creationId="{CC2367EF-5E84-C020-EE59-AA0F48393E59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8" creationId="{F368F198-D5E1-B0AF-A73A-D5E878223659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11" creationId="{91EAA722-8622-4FD3-468F-E5C42345270E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13" creationId="{C550548B-F43E-3C16-A5DB-3B71A663E2AE}"/>
          </ac:spMkLst>
        </pc:spChg>
        <pc:graphicFrameChg chg="add mod ord modGraphic">
          <ac:chgData name="Nathan Altair Krikawa" userId="4c578624-8c72-4009-abca-faa2160fc05b" providerId="ADAL" clId="{B5BF2244-A603-41F3-9FB5-9582F3B7DBA9}" dt="2024-10-09T20:57:22.965" v="5741" actId="20577"/>
          <ac:graphicFrameMkLst>
            <pc:docMk/>
            <pc:sldMk cId="1883340855" sldId="303"/>
            <ac:graphicFrameMk id="2" creationId="{DF6B3E6B-8758-C298-8D5E-10756EDFF9B8}"/>
          </ac:graphicFrameMkLst>
        </pc:graphicFrameChg>
        <pc:picChg chg="ord">
          <ac:chgData name="Nathan Altair Krikawa" userId="4c578624-8c72-4009-abca-faa2160fc05b" providerId="ADAL" clId="{B5BF2244-A603-41F3-9FB5-9582F3B7DBA9}" dt="2024-10-09T20:50:33.732" v="5463" actId="167"/>
          <ac:picMkLst>
            <pc:docMk/>
            <pc:sldMk cId="1883340855" sldId="303"/>
            <ac:picMk id="5" creationId="{EEE3717F-BEE0-58F6-BC45-ACADD5DCD9B0}"/>
          </ac:picMkLst>
        </pc:picChg>
        <pc:picChg chg="del mod">
          <ac:chgData name="Nathan Altair Krikawa" userId="4c578624-8c72-4009-abca-faa2160fc05b" providerId="ADAL" clId="{B5BF2244-A603-41F3-9FB5-9582F3B7DBA9}" dt="2024-10-09T20:48:45.533" v="5359" actId="21"/>
          <ac:picMkLst>
            <pc:docMk/>
            <pc:sldMk cId="1883340855" sldId="303"/>
            <ac:picMk id="7" creationId="{F3830F71-7EC0-0783-840C-4C080D09AF32}"/>
          </ac:picMkLst>
        </pc:picChg>
        <pc:picChg chg="mod">
          <ac:chgData name="Nathan Altair Krikawa" userId="4c578624-8c72-4009-abca-faa2160fc05b" providerId="ADAL" clId="{B5BF2244-A603-41F3-9FB5-9582F3B7DBA9}" dt="2024-10-09T20:51:28.056" v="5501" actId="1036"/>
          <ac:picMkLst>
            <pc:docMk/>
            <pc:sldMk cId="1883340855" sldId="303"/>
            <ac:picMk id="10" creationId="{79F691F8-BB9A-1827-CA93-5BDC9956DC21}"/>
          </ac:picMkLst>
        </pc:picChg>
        <pc:picChg chg="del">
          <ac:chgData name="Nathan Altair Krikawa" userId="4c578624-8c72-4009-abca-faa2160fc05b" providerId="ADAL" clId="{B5BF2244-A603-41F3-9FB5-9582F3B7DBA9}" dt="2024-10-09T20:49:40.271" v="5383" actId="21"/>
          <ac:picMkLst>
            <pc:docMk/>
            <pc:sldMk cId="1883340855" sldId="303"/>
            <ac:picMk id="12" creationId="{C20FDD8B-5F8B-9647-8F69-99906C079BD5}"/>
          </ac:picMkLst>
        </pc:picChg>
        <pc:picChg chg="add mod">
          <ac:chgData name="Nathan Altair Krikawa" userId="4c578624-8c72-4009-abca-faa2160fc05b" providerId="ADAL" clId="{B5BF2244-A603-41F3-9FB5-9582F3B7DBA9}" dt="2024-10-09T20:48:51.402" v="5362" actId="1076"/>
          <ac:picMkLst>
            <pc:docMk/>
            <pc:sldMk cId="1883340855" sldId="303"/>
            <ac:picMk id="14" creationId="{F3830F71-7EC0-0783-840C-4C080D09AF32}"/>
          </ac:picMkLst>
        </pc:picChg>
        <pc:picChg chg="add mod">
          <ac:chgData name="Nathan Altair Krikawa" userId="4c578624-8c72-4009-abca-faa2160fc05b" providerId="ADAL" clId="{B5BF2244-A603-41F3-9FB5-9582F3B7DBA9}" dt="2024-10-09T20:50:29.336" v="5462" actId="1037"/>
          <ac:picMkLst>
            <pc:docMk/>
            <pc:sldMk cId="1883340855" sldId="303"/>
            <ac:picMk id="15" creationId="{8E575B78-BCEB-3840-0740-A58E7EE3664F}"/>
          </ac:picMkLst>
        </pc:picChg>
        <pc:picChg chg="add mod">
          <ac:chgData name="Nathan Altair Krikawa" userId="4c578624-8c72-4009-abca-faa2160fc05b" providerId="ADAL" clId="{B5BF2244-A603-41F3-9FB5-9582F3B7DBA9}" dt="2024-10-09T20:49:02.439" v="5364"/>
          <ac:picMkLst>
            <pc:docMk/>
            <pc:sldMk cId="1883340855" sldId="303"/>
            <ac:picMk id="16" creationId="{B58586C0-16C1-9620-06F9-729EE70A8A13}"/>
          </ac:picMkLst>
        </pc:picChg>
        <pc:picChg chg="add mod">
          <ac:chgData name="Nathan Altair Krikawa" userId="4c578624-8c72-4009-abca-faa2160fc05b" providerId="ADAL" clId="{B5BF2244-A603-41F3-9FB5-9582F3B7DBA9}" dt="2024-10-09T20:51:24.441" v="5496" actId="1035"/>
          <ac:picMkLst>
            <pc:docMk/>
            <pc:sldMk cId="1883340855" sldId="303"/>
            <ac:picMk id="17" creationId="{C20FDD8B-5F8B-9647-8F69-99906C079BD5}"/>
          </ac:picMkLst>
        </pc:picChg>
      </pc:sldChg>
      <pc:sldChg chg="addSp delSp modSp add mod ord">
        <pc:chgData name="Nathan Altair Krikawa" userId="4c578624-8c72-4009-abca-faa2160fc05b" providerId="ADAL" clId="{B5BF2244-A603-41F3-9FB5-9582F3B7DBA9}" dt="2024-10-10T00:13:44.722" v="6962"/>
        <pc:sldMkLst>
          <pc:docMk/>
          <pc:sldMk cId="2236846670" sldId="304"/>
        </pc:sldMkLst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8" creationId="{B938824B-64E6-30F3-75CF-1930364B5267}"/>
          </ac:spMkLst>
        </pc:spChg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11" creationId="{76BE5797-7652-ABD0-A4F4-F06EA2DB0EDE}"/>
          </ac:spMkLst>
        </pc:spChg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12" creationId="{573F332F-5647-EC73-5B24-E03EA06B4E99}"/>
          </ac:spMkLst>
        </pc:spChg>
        <pc:graphicFrameChg chg="del">
          <ac:chgData name="Nathan Altair Krikawa" userId="4c578624-8c72-4009-abca-faa2160fc05b" providerId="ADAL" clId="{B5BF2244-A603-41F3-9FB5-9582F3B7DBA9}" dt="2024-10-09T21:00:10.859" v="5743" actId="478"/>
          <ac:graphicFrameMkLst>
            <pc:docMk/>
            <pc:sldMk cId="2236846670" sldId="304"/>
            <ac:graphicFrameMk id="2" creationId="{DF6B3E6B-8758-C298-8D5E-10756EDFF9B8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5:12.840" v="6452" actId="1035"/>
          <ac:graphicFrameMkLst>
            <pc:docMk/>
            <pc:sldMk cId="2236846670" sldId="304"/>
            <ac:graphicFrameMk id="3" creationId="{91C72841-A663-DE73-81DE-9A861F80E342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5:39.359" v="6480" actId="20577"/>
          <ac:graphicFrameMkLst>
            <pc:docMk/>
            <pc:sldMk cId="2236846670" sldId="304"/>
            <ac:graphicFrameMk id="4" creationId="{2F120796-3E72-7704-BD9D-4D290CED2EE8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8:24.465" v="6689" actId="20577"/>
          <ac:graphicFrameMkLst>
            <pc:docMk/>
            <pc:sldMk cId="2236846670" sldId="304"/>
            <ac:graphicFrameMk id="7" creationId="{6366DA23-A712-2480-D922-AE7FA7F0099C}"/>
          </ac:graphicFrameMkLst>
        </pc:graphicFrameChg>
        <pc:picChg chg="mod">
          <ac:chgData name="Nathan Altair Krikawa" userId="4c578624-8c72-4009-abca-faa2160fc05b" providerId="ADAL" clId="{B5BF2244-A603-41F3-9FB5-9582F3B7DBA9}" dt="2024-10-09T21:16:57.800" v="6550" actId="1076"/>
          <ac:picMkLst>
            <pc:docMk/>
            <pc:sldMk cId="2236846670" sldId="304"/>
            <ac:picMk id="10" creationId="{79F691F8-BB9A-1827-CA93-5BDC9956DC21}"/>
          </ac:picMkLst>
        </pc:picChg>
        <pc:picChg chg="mod">
          <ac:chgData name="Nathan Altair Krikawa" userId="4c578624-8c72-4009-abca-faa2160fc05b" providerId="ADAL" clId="{B5BF2244-A603-41F3-9FB5-9582F3B7DBA9}" dt="2024-10-09T21:13:11.168" v="6281" actId="1038"/>
          <ac:picMkLst>
            <pc:docMk/>
            <pc:sldMk cId="2236846670" sldId="304"/>
            <ac:picMk id="15" creationId="{8E575B78-BCEB-3840-0740-A58E7EE3664F}"/>
          </ac:picMkLst>
        </pc:picChg>
        <pc:picChg chg="mod">
          <ac:chgData name="Nathan Altair Krikawa" userId="4c578624-8c72-4009-abca-faa2160fc05b" providerId="ADAL" clId="{B5BF2244-A603-41F3-9FB5-9582F3B7DBA9}" dt="2024-10-09T21:13:11.168" v="6281" actId="1038"/>
          <ac:picMkLst>
            <pc:docMk/>
            <pc:sldMk cId="2236846670" sldId="304"/>
            <ac:picMk id="17" creationId="{C20FDD8B-5F8B-9647-8F69-99906C079BD5}"/>
          </ac:picMkLst>
        </pc:picChg>
      </pc:sldChg>
      <pc:sldChg chg="modSp mod">
        <pc:chgData name="Nathan Altair Krikawa" userId="4c578624-8c72-4009-abca-faa2160fc05b" providerId="ADAL" clId="{B5BF2244-A603-41F3-9FB5-9582F3B7DBA9}" dt="2024-10-10T00:12:54.382" v="6954" actId="2165"/>
        <pc:sldMkLst>
          <pc:docMk/>
          <pc:sldMk cId="1075650851" sldId="305"/>
        </pc:sldMkLst>
        <pc:graphicFrameChg chg="modGraphic">
          <ac:chgData name="Nathan Altair Krikawa" userId="4c578624-8c72-4009-abca-faa2160fc05b" providerId="ADAL" clId="{B5BF2244-A603-41F3-9FB5-9582F3B7DBA9}" dt="2024-10-10T00:12:54.382" v="6954" actId="2165"/>
          <ac:graphicFrameMkLst>
            <pc:docMk/>
            <pc:sldMk cId="1075650851" sldId="305"/>
            <ac:graphicFrameMk id="14" creationId="{8863A548-1341-6D82-2960-6760BC05B9A3}"/>
          </ac:graphicFrameMkLst>
        </pc:graphicFrameChg>
      </pc:sldChg>
      <pc:sldChg chg="addSp modSp mod">
        <pc:chgData name="Nathan Altair Krikawa" userId="4c578624-8c72-4009-abca-faa2160fc05b" providerId="ADAL" clId="{B5BF2244-A603-41F3-9FB5-9582F3B7DBA9}" dt="2024-10-10T00:18:56.539" v="7063" actId="20577"/>
        <pc:sldMkLst>
          <pc:docMk/>
          <pc:sldMk cId="1039167732" sldId="306"/>
        </pc:sldMkLst>
        <pc:spChg chg="add mod">
          <ac:chgData name="Nathan Altair Krikawa" userId="4c578624-8c72-4009-abca-faa2160fc05b" providerId="ADAL" clId="{B5BF2244-A603-41F3-9FB5-9582F3B7DBA9}" dt="2024-10-10T00:17:56.002" v="7027" actId="20577"/>
          <ac:spMkLst>
            <pc:docMk/>
            <pc:sldMk cId="1039167732" sldId="306"/>
            <ac:spMk id="10" creationId="{3F66ADA3-02AA-E006-5C68-485C4D65ABE5}"/>
          </ac:spMkLst>
        </pc:spChg>
        <pc:spChg chg="add mod">
          <ac:chgData name="Nathan Altair Krikawa" userId="4c578624-8c72-4009-abca-faa2160fc05b" providerId="ADAL" clId="{B5BF2244-A603-41F3-9FB5-9582F3B7DBA9}" dt="2024-10-10T00:17:34.230" v="7012" actId="1076"/>
          <ac:spMkLst>
            <pc:docMk/>
            <pc:sldMk cId="1039167732" sldId="306"/>
            <ac:spMk id="11" creationId="{2231A5ED-B852-A9CD-8E30-A78CFEDC7592}"/>
          </ac:spMkLst>
        </pc:spChg>
        <pc:spChg chg="add mod">
          <ac:chgData name="Nathan Altair Krikawa" userId="4c578624-8c72-4009-abca-faa2160fc05b" providerId="ADAL" clId="{B5BF2244-A603-41F3-9FB5-9582F3B7DBA9}" dt="2024-10-10T00:18:16.182" v="7034" actId="20577"/>
          <ac:spMkLst>
            <pc:docMk/>
            <pc:sldMk cId="1039167732" sldId="306"/>
            <ac:spMk id="12" creationId="{C1868862-F535-6DA5-CAA5-7E0B03506AB4}"/>
          </ac:spMkLst>
        </pc:spChg>
        <pc:spChg chg="add mod">
          <ac:chgData name="Nathan Altair Krikawa" userId="4c578624-8c72-4009-abca-faa2160fc05b" providerId="ADAL" clId="{B5BF2244-A603-41F3-9FB5-9582F3B7DBA9}" dt="2024-10-10T00:18:56.539" v="7063" actId="20577"/>
          <ac:spMkLst>
            <pc:docMk/>
            <pc:sldMk cId="1039167732" sldId="306"/>
            <ac:spMk id="13" creationId="{634CACB7-C9FB-4294-1FD9-56ACB78776C1}"/>
          </ac:spMkLst>
        </pc:spChg>
        <pc:picChg chg="mod">
          <ac:chgData name="Nathan Altair Krikawa" userId="4c578624-8c72-4009-abca-faa2160fc05b" providerId="ADAL" clId="{B5BF2244-A603-41F3-9FB5-9582F3B7DBA9}" dt="2024-10-10T00:15:57.867" v="6970" actId="1076"/>
          <ac:picMkLst>
            <pc:docMk/>
            <pc:sldMk cId="1039167732" sldId="306"/>
            <ac:picMk id="2" creationId="{6BA786AF-844D-F598-2BEF-854BDC93444A}"/>
          </ac:picMkLst>
        </pc:picChg>
        <pc:picChg chg="mod">
          <ac:chgData name="Nathan Altair Krikawa" userId="4c578624-8c72-4009-abca-faa2160fc05b" providerId="ADAL" clId="{B5BF2244-A603-41F3-9FB5-9582F3B7DBA9}" dt="2024-10-10T00:16:01.803" v="6972" actId="1076"/>
          <ac:picMkLst>
            <pc:docMk/>
            <pc:sldMk cId="1039167732" sldId="306"/>
            <ac:picMk id="4" creationId="{A0CC6B4D-3DA4-9D7A-03B6-50E8F20DD3C3}"/>
          </ac:picMkLst>
        </pc:picChg>
        <pc:picChg chg="mod">
          <ac:chgData name="Nathan Altair Krikawa" userId="4c578624-8c72-4009-abca-faa2160fc05b" providerId="ADAL" clId="{B5BF2244-A603-41F3-9FB5-9582F3B7DBA9}" dt="2024-10-10T00:15:59.798" v="6971" actId="1076"/>
          <ac:picMkLst>
            <pc:docMk/>
            <pc:sldMk cId="1039167732" sldId="306"/>
            <ac:picMk id="7" creationId="{F072D188-CBD7-F9D1-93F0-4E2A21AE292E}"/>
          </ac:picMkLst>
        </pc:picChg>
        <pc:picChg chg="mod">
          <ac:chgData name="Nathan Altair Krikawa" userId="4c578624-8c72-4009-abca-faa2160fc05b" providerId="ADAL" clId="{B5BF2244-A603-41F3-9FB5-9582F3B7DBA9}" dt="2024-10-10T00:15:39.886" v="6966" actId="1440"/>
          <ac:picMkLst>
            <pc:docMk/>
            <pc:sldMk cId="1039167732" sldId="306"/>
            <ac:picMk id="8" creationId="{CFC9B15C-CBEA-6826-5A96-CA37840825BD}"/>
          </ac:picMkLst>
        </pc:picChg>
      </pc:sldChg>
    </pc:docChg>
  </pc:docChgLst>
  <pc:docChgLst>
    <pc:chgData name="Nolan Paul Hann" userId="S::nph46@nau.edu::9c82315a-a9c6-4f7b-931a-9af9b35204cf" providerId="AD" clId="Web-{D69A7CC1-986C-8A72-86CD-4EF89999A6DB}"/>
    <pc:docChg chg="addSld delSld modSld sldOrd">
      <pc:chgData name="Nolan Paul Hann" userId="S::nph46@nau.edu::9c82315a-a9c6-4f7b-931a-9af9b35204cf" providerId="AD" clId="Web-{D69A7CC1-986C-8A72-86CD-4EF89999A6DB}" dt="2024-10-06T23:38:33.524" v="240"/>
      <pc:docMkLst>
        <pc:docMk/>
      </pc:docMkLst>
      <pc:sldChg chg="addSp delSp">
        <pc:chgData name="Nolan Paul Hann" userId="S::nph46@nau.edu::9c82315a-a9c6-4f7b-931a-9af9b35204cf" providerId="AD" clId="Web-{D69A7CC1-986C-8A72-86CD-4EF89999A6DB}" dt="2024-10-06T23:38:06.820" v="238"/>
        <pc:sldMkLst>
          <pc:docMk/>
          <pc:sldMk cId="284334150" sldId="269"/>
        </pc:sldMkLst>
        <pc:spChg chg="add del">
          <ac:chgData name="Nolan Paul Hann" userId="S::nph46@nau.edu::9c82315a-a9c6-4f7b-931a-9af9b35204cf" providerId="AD" clId="Web-{D69A7CC1-986C-8A72-86CD-4EF89999A6DB}" dt="2024-10-06T23:38:06.820" v="235"/>
          <ac:spMkLst>
            <pc:docMk/>
            <pc:sldMk cId="284334150" sldId="269"/>
            <ac:spMk id="12" creationId="{A503C092-9049-02B8-6F95-A4E5804A5795}"/>
          </ac:spMkLst>
        </pc:spChg>
        <pc:spChg chg="add del">
          <ac:chgData name="Nolan Paul Hann" userId="S::nph46@nau.edu::9c82315a-a9c6-4f7b-931a-9af9b35204cf" providerId="AD" clId="Web-{D69A7CC1-986C-8A72-86CD-4EF89999A6DB}" dt="2024-10-06T23:38:06.820" v="238"/>
          <ac:spMkLst>
            <pc:docMk/>
            <pc:sldMk cId="284334150" sldId="269"/>
            <ac:spMk id="14" creationId="{345E5BEB-CB9E-1B27-90F5-934DFA4D8471}"/>
          </ac:spMkLst>
        </pc:spChg>
        <pc:picChg chg="add del">
          <ac:chgData name="Nolan Paul Hann" userId="S::nph46@nau.edu::9c82315a-a9c6-4f7b-931a-9af9b35204cf" providerId="AD" clId="Web-{D69A7CC1-986C-8A72-86CD-4EF89999A6DB}" dt="2024-10-06T23:38:06.820" v="237"/>
          <ac:picMkLst>
            <pc:docMk/>
            <pc:sldMk cId="284334150" sldId="269"/>
            <ac:picMk id="13" creationId="{C88F0164-3307-65D9-2DFB-FCACD0F06B96}"/>
          </ac:picMkLst>
        </pc:picChg>
        <pc:picChg chg="add del">
          <ac:chgData name="Nolan Paul Hann" userId="S::nph46@nau.edu::9c82315a-a9c6-4f7b-931a-9af9b35204cf" providerId="AD" clId="Web-{D69A7CC1-986C-8A72-86CD-4EF89999A6DB}" dt="2024-10-06T23:38:06.820" v="236"/>
          <ac:picMkLst>
            <pc:docMk/>
            <pc:sldMk cId="284334150" sldId="269"/>
            <ac:picMk id="2056" creationId="{F8575DBE-947C-371E-3890-A319E61B7A51}"/>
          </ac:picMkLst>
        </pc:picChg>
      </pc:sldChg>
      <pc:sldChg chg="modSp">
        <pc:chgData name="Nolan Paul Hann" userId="S::nph46@nau.edu::9c82315a-a9c6-4f7b-931a-9af9b35204cf" providerId="AD" clId="Web-{D69A7CC1-986C-8A72-86CD-4EF89999A6DB}" dt="2024-10-06T23:01:36.497" v="28"/>
        <pc:sldMkLst>
          <pc:docMk/>
          <pc:sldMk cId="2124825668" sldId="287"/>
        </pc:sldMkLst>
        <pc:graphicFrameChg chg="mod modGraphic">
          <ac:chgData name="Nolan Paul Hann" userId="S::nph46@nau.edu::9c82315a-a9c6-4f7b-931a-9af9b35204cf" providerId="AD" clId="Web-{D69A7CC1-986C-8A72-86CD-4EF89999A6DB}" dt="2024-10-06T23:01:36.497" v="28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modSp">
        <pc:chgData name="Nolan Paul Hann" userId="S::nph46@nau.edu::9c82315a-a9c6-4f7b-931a-9af9b35204cf" providerId="AD" clId="Web-{D69A7CC1-986C-8A72-86CD-4EF89999A6DB}" dt="2024-10-06T23:34:10.545" v="230" actId="20577"/>
        <pc:sldMkLst>
          <pc:docMk/>
          <pc:sldMk cId="3049205691" sldId="290"/>
        </pc:sldMkLst>
        <pc:spChg chg="mod">
          <ac:chgData name="Nolan Paul Hann" userId="S::nph46@nau.edu::9c82315a-a9c6-4f7b-931a-9af9b35204cf" providerId="AD" clId="Web-{D69A7CC1-986C-8A72-86CD-4EF89999A6DB}" dt="2024-10-06T23:34:10.545" v="230" actId="20577"/>
          <ac:spMkLst>
            <pc:docMk/>
            <pc:sldMk cId="3049205691" sldId="290"/>
            <ac:spMk id="2" creationId="{3BD943E1-56F8-380A-BB93-D099AA5A3BBE}"/>
          </ac:spMkLst>
        </pc:spChg>
        <pc:spChg chg="mod">
          <ac:chgData name="Nolan Paul Hann" userId="S::nph46@nau.edu::9c82315a-a9c6-4f7b-931a-9af9b35204cf" providerId="AD" clId="Web-{D69A7CC1-986C-8A72-86CD-4EF89999A6DB}" dt="2024-10-06T23:07:39.497" v="33" actId="20577"/>
          <ac:spMkLst>
            <pc:docMk/>
            <pc:sldMk cId="3049205691" sldId="290"/>
            <ac:spMk id="6" creationId="{CC2367EF-5E84-C020-EE59-AA0F48393E59}"/>
          </ac:spMkLst>
        </pc:spChg>
      </pc:sldChg>
      <pc:sldChg chg="addSp modSp ord">
        <pc:chgData name="Nolan Paul Hann" userId="S::nph46@nau.edu::9c82315a-a9c6-4f7b-931a-9af9b35204cf" providerId="AD" clId="Web-{D69A7CC1-986C-8A72-86CD-4EF89999A6DB}" dt="2024-10-06T23:38:31.461" v="239"/>
        <pc:sldMkLst>
          <pc:docMk/>
          <pc:sldMk cId="1108187543" sldId="291"/>
        </pc:sldMkLst>
        <pc:spChg chg="add mod">
          <ac:chgData name="Nolan Paul Hann" userId="S::nph46@nau.edu::9c82315a-a9c6-4f7b-931a-9af9b35204cf" providerId="AD" clId="Web-{D69A7CC1-986C-8A72-86CD-4EF89999A6DB}" dt="2024-10-06T23:11:47.785" v="130" actId="20577"/>
          <ac:spMkLst>
            <pc:docMk/>
            <pc:sldMk cId="1108187543" sldId="291"/>
            <ac:spMk id="2" creationId="{068EEC76-569D-D157-3CBD-4A45E30412FA}"/>
          </ac:spMkLst>
        </pc:spChg>
        <pc:spChg chg="mod">
          <ac:chgData name="Nolan Paul Hann" userId="S::nph46@nau.edu::9c82315a-a9c6-4f7b-931a-9af9b35204cf" providerId="AD" clId="Web-{D69A7CC1-986C-8A72-86CD-4EF89999A6DB}" dt="2024-10-06T23:07:49.778" v="49" actId="20577"/>
          <ac:spMkLst>
            <pc:docMk/>
            <pc:sldMk cId="1108187543" sldId="291"/>
            <ac:spMk id="6" creationId="{CC2367EF-5E84-C020-EE59-AA0F48393E59}"/>
          </ac:spMkLst>
        </pc:spChg>
      </pc:sldChg>
      <pc:sldChg chg="addSp modSp ord">
        <pc:chgData name="Nolan Paul Hann" userId="S::nph46@nau.edu::9c82315a-a9c6-4f7b-931a-9af9b35204cf" providerId="AD" clId="Web-{D69A7CC1-986C-8A72-86CD-4EF89999A6DB}" dt="2024-10-06T23:38:33.524" v="240"/>
        <pc:sldMkLst>
          <pc:docMk/>
          <pc:sldMk cId="2144882305" sldId="292"/>
        </pc:sldMkLst>
        <pc:spChg chg="add mod">
          <ac:chgData name="Nolan Paul Hann" userId="S::nph46@nau.edu::9c82315a-a9c6-4f7b-931a-9af9b35204cf" providerId="AD" clId="Web-{D69A7CC1-986C-8A72-86CD-4EF89999A6DB}" dt="2024-10-06T23:13:50.976" v="194" actId="20577"/>
          <ac:spMkLst>
            <pc:docMk/>
            <pc:sldMk cId="2144882305" sldId="292"/>
            <ac:spMk id="2" creationId="{96BE111C-A371-CA47-93A7-C012D8010D9F}"/>
          </ac:spMkLst>
        </pc:spChg>
      </pc:sldChg>
      <pc:sldChg chg="new del">
        <pc:chgData name="Nolan Paul Hann" userId="S::nph46@nau.edu::9c82315a-a9c6-4f7b-931a-9af9b35204cf" providerId="AD" clId="Web-{D69A7CC1-986C-8A72-86CD-4EF89999A6DB}" dt="2024-10-06T23:07:24.772" v="31"/>
        <pc:sldMkLst>
          <pc:docMk/>
          <pc:sldMk cId="4185544030" sldId="294"/>
        </pc:sldMkLst>
      </pc:sldChg>
      <pc:sldChg chg="add replId">
        <pc:chgData name="Nolan Paul Hann" userId="S::nph46@nau.edu::9c82315a-a9c6-4f7b-931a-9af9b35204cf" providerId="AD" clId="Web-{D69A7CC1-986C-8A72-86CD-4EF89999A6DB}" dt="2024-10-06T23:07:21.694" v="30"/>
        <pc:sldMkLst>
          <pc:docMk/>
          <pc:sldMk cId="2116359340" sldId="295"/>
        </pc:sldMkLst>
      </pc:sldChg>
      <pc:sldChg chg="addSp modSp add replId">
        <pc:chgData name="Nolan Paul Hann" userId="S::nph46@nau.edu::9c82315a-a9c6-4f7b-931a-9af9b35204cf" providerId="AD" clId="Web-{D69A7CC1-986C-8A72-86CD-4EF89999A6DB}" dt="2024-10-06T23:08:30.811" v="70" actId="1076"/>
        <pc:sldMkLst>
          <pc:docMk/>
          <pc:sldMk cId="2559795189" sldId="296"/>
        </pc:sldMkLst>
        <pc:spChg chg="mod">
          <ac:chgData name="Nolan Paul Hann" userId="S::nph46@nau.edu::9c82315a-a9c6-4f7b-931a-9af9b35204cf" providerId="AD" clId="Web-{D69A7CC1-986C-8A72-86CD-4EF89999A6DB}" dt="2024-10-06T23:08:19.295" v="68" actId="20577"/>
          <ac:spMkLst>
            <pc:docMk/>
            <pc:sldMk cId="2559795189" sldId="296"/>
            <ac:spMk id="6" creationId="{CC2367EF-5E84-C020-EE59-AA0F48393E59}"/>
          </ac:spMkLst>
        </pc:spChg>
        <pc:picChg chg="add mod">
          <ac:chgData name="Nolan Paul Hann" userId="S::nph46@nau.edu::9c82315a-a9c6-4f7b-931a-9af9b35204cf" providerId="AD" clId="Web-{D69A7CC1-986C-8A72-86CD-4EF89999A6DB}" dt="2024-10-06T23:08:30.811" v="70" actId="1076"/>
          <ac:picMkLst>
            <pc:docMk/>
            <pc:sldMk cId="2559795189" sldId="296"/>
            <ac:picMk id="2" creationId="{3273EC76-9446-8E37-3E13-88264568A8C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/>
      <dgm:t>
        <a:bodyPr/>
        <a:lstStyle/>
        <a:p>
          <a:pPr algn="ctr"/>
          <a:r>
            <a:rPr lang="en-US" b="0"/>
            <a:t>Requirements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/>
      <dgm:t>
        <a:bodyPr/>
        <a:lstStyle/>
        <a:p>
          <a:pPr algn="ctr"/>
          <a:r>
            <a:rPr lang="en-US" b="0"/>
            <a:t>Consultation with Stakeholders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Equipment: </a:t>
          </a:r>
          <a:r>
            <a:rPr lang="en-US" b="0"/>
            <a:t>Wet-separating vacuum, argon tank holder, PPE, wire EDM/bandsaw, etc.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BD7AC01F-FC6E-4AD7-BD85-19FE69D4308C}">
      <dgm:prSet/>
      <dgm:spPr/>
      <dgm:t>
        <a:bodyPr/>
        <a:lstStyle/>
        <a:p>
          <a:pPr algn="l"/>
          <a:r>
            <a:rPr lang="en-US" b="1"/>
            <a:t>Software: </a:t>
          </a:r>
          <a:r>
            <a:rPr lang="en-US" b="0"/>
            <a:t>Magics</a:t>
          </a:r>
        </a:p>
        <a:p>
          <a:pPr algn="l"/>
          <a:r>
            <a:rPr lang="en-US" b="1"/>
            <a:t>Lab: </a:t>
          </a:r>
          <a:r>
            <a:rPr lang="en-US" b="0"/>
            <a:t>230V outlet, chemical disposal</a:t>
          </a:r>
        </a:p>
      </dgm:t>
    </dgm:pt>
    <dgm:pt modelId="{337BFE37-633C-4BF9-B20A-AB0C189A1AB5}" type="parTrans" cxnId="{7754DD26-C696-42B2-9739-2BE9B695EA61}">
      <dgm:prSet/>
      <dgm:spPr/>
      <dgm:t>
        <a:bodyPr/>
        <a:lstStyle/>
        <a:p>
          <a:endParaRPr lang="en-US"/>
        </a:p>
      </dgm:t>
    </dgm:pt>
    <dgm:pt modelId="{3D0BF1A3-DED5-4EA3-A106-40349C1DE08C}" type="sibTrans" cxnId="{7754DD26-C696-42B2-9739-2BE9B695EA61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Mike Downey: </a:t>
          </a:r>
          <a:r>
            <a:rPr lang="en-US"/>
            <a:t>Industry expert and donation involvement.</a:t>
          </a:r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E9618CE2-94BB-42EA-8E7E-C639380D6A6C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Dr. Constantin </a:t>
          </a:r>
          <a:r>
            <a:rPr lang="en-US" b="1" err="1"/>
            <a:t>Ciocanel</a:t>
          </a:r>
          <a:r>
            <a:rPr lang="en-US" b="1"/>
            <a:t>: </a:t>
          </a:r>
          <a:r>
            <a:rPr lang="en-US"/>
            <a:t>ME Department Chair and project sponsor</a:t>
          </a:r>
        </a:p>
      </dgm:t>
    </dgm:pt>
    <dgm:pt modelId="{358DA746-1C56-4522-97C7-FDA77E2960D8}" type="parTrans" cxnId="{6EF73692-B60E-4AE6-8C6C-FA33E7A9817B}">
      <dgm:prSet/>
      <dgm:spPr/>
      <dgm:t>
        <a:bodyPr/>
        <a:lstStyle/>
        <a:p>
          <a:endParaRPr lang="en-US"/>
        </a:p>
      </dgm:t>
    </dgm:pt>
    <dgm:pt modelId="{F0C8B303-E62A-4BBE-A860-4DF1FE8C5483}" type="sibTrans" cxnId="{6EF73692-B60E-4AE6-8C6C-FA33E7A9817B}">
      <dgm:prSet/>
      <dgm:spPr/>
      <dgm:t>
        <a:bodyPr/>
        <a:lstStyle/>
        <a:p>
          <a:endParaRPr lang="en-US"/>
        </a:p>
      </dgm:t>
    </dgm:pt>
    <dgm:pt modelId="{45DDF61F-210B-4FDC-AD57-B1B861EEC338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Honeywell and U of A: </a:t>
          </a:r>
          <a:r>
            <a:rPr lang="en-US"/>
            <a:t>Industry standards and successful installation</a:t>
          </a:r>
        </a:p>
      </dgm:t>
    </dgm:pt>
    <dgm:pt modelId="{244AE58C-352B-487B-9344-FE50A2F9B599}" type="parTrans" cxnId="{0041907A-CD11-4E58-941D-CF260D3FCA43}">
      <dgm:prSet/>
      <dgm:spPr/>
      <dgm:t>
        <a:bodyPr/>
        <a:lstStyle/>
        <a:p>
          <a:endParaRPr lang="en-US"/>
        </a:p>
      </dgm:t>
    </dgm:pt>
    <dgm:pt modelId="{4A51FC91-2D3F-4491-A7FB-524DDC8261B4}" type="sibTrans" cxnId="{0041907A-CD11-4E58-941D-CF260D3FCA43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7754DD26-C696-42B2-9739-2BE9B695EA61}" srcId="{D4BA0514-44E5-4097-9C8D-07FAEDA7D4C1}" destId="{BD7AC01F-FC6E-4AD7-BD85-19FE69D4308C}" srcOrd="1" destOrd="0" parTransId="{337BFE37-633C-4BF9-B20A-AB0C189A1AB5}" sibTransId="{3D0BF1A3-DED5-4EA3-A106-40349C1DE08C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513C6763-3D20-474C-94EA-68394E6C4F1B}" type="presOf" srcId="{45DDF61F-210B-4FDC-AD57-B1B861EEC338}" destId="{FCAC6038-2D8D-472D-BBC8-483F0DDA7F09}" srcOrd="0" destOrd="2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0041907A-CD11-4E58-941D-CF260D3FCA43}" srcId="{CBA61084-24FD-414A-B20D-59A5D45170E0}" destId="{45DDF61F-210B-4FDC-AD57-B1B861EEC338}" srcOrd="2" destOrd="0" parTransId="{244AE58C-352B-487B-9344-FE50A2F9B599}" sibTransId="{4A51FC91-2D3F-4491-A7FB-524DDC8261B4}"/>
    <dgm:cxn modelId="{6EF73692-B60E-4AE6-8C6C-FA33E7A9817B}" srcId="{CBA61084-24FD-414A-B20D-59A5D45170E0}" destId="{E9618CE2-94BB-42EA-8E7E-C639380D6A6C}" srcOrd="1" destOrd="0" parTransId="{358DA746-1C56-4522-97C7-FDA77E2960D8}" sibTransId="{F0C8B303-E62A-4BBE-A860-4DF1FE8C5483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8E635CAF-0A30-4E31-B0D5-0B16CBB65B03}" type="presOf" srcId="{BD7AC01F-FC6E-4AD7-BD85-19FE69D4308C}" destId="{3AC43B33-77A1-47FD-AC9F-72E673E44151}" srcOrd="0" destOrd="1" presId="urn:microsoft.com/office/officeart/2016/7/layout/VerticalSolidActionList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E0C86DBC-4F4E-4B02-B645-6F86633A2746}" type="presOf" srcId="{E9618CE2-94BB-42EA-8E7E-C639380D6A6C}" destId="{FCAC6038-2D8D-472D-BBC8-483F0DDA7F09}" srcOrd="0" destOrd="1" presId="urn:microsoft.com/office/officeart/2016/7/layout/VerticalSolidActionList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/>
      <dgm:t>
        <a:bodyPr/>
        <a:lstStyle/>
        <a:p>
          <a:pPr algn="ctr"/>
          <a:r>
            <a:rPr lang="en-US" b="0"/>
            <a:t>Documentation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Ensure manuals and safety documentation are available and easily accessible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1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1">
        <dgm:presLayoutVars>
          <dgm:bulletEnabled/>
        </dgm:presLayoutVars>
      </dgm:prSet>
      <dgm:spPr/>
    </dgm:pt>
  </dgm:ptLst>
  <dgm:cxnLst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Vendor Research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Equipment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D9CD2BF2-D456-4750-9367-CF2461CBECD2}">
      <dgm:prSet/>
      <dgm:spPr/>
      <dgm:t>
        <a:bodyPr/>
        <a:lstStyle/>
        <a:p>
          <a:pPr algn="l"/>
          <a:r>
            <a:rPr lang="en-US" b="1"/>
            <a:t>Electrician</a:t>
          </a:r>
        </a:p>
      </dgm:t>
    </dgm:pt>
    <dgm:pt modelId="{A8DC6167-3305-496B-8A50-18AD075E37C0}" type="parTrans" cxnId="{D6A0D6BC-620C-446E-AD0C-07C4DDC1CB9C}">
      <dgm:prSet/>
      <dgm:spPr/>
      <dgm:t>
        <a:bodyPr/>
        <a:lstStyle/>
        <a:p>
          <a:endParaRPr lang="en-US"/>
        </a:p>
      </dgm:t>
    </dgm:pt>
    <dgm:pt modelId="{8D99B6F3-49D5-483B-BB4C-00C57859A911}" type="sibTrans" cxnId="{D6A0D6BC-620C-446E-AD0C-07C4DDC1CB9C}">
      <dgm:prSet/>
      <dgm:spPr/>
      <dgm:t>
        <a:bodyPr/>
        <a:lstStyle/>
        <a:p>
          <a:endParaRPr lang="en-US"/>
        </a:p>
      </dgm:t>
    </dgm:pt>
    <dgm:pt modelId="{01407295-595F-433B-8205-D8F9A407CD9D}">
      <dgm:prSet/>
      <dgm:spPr/>
      <dgm:t>
        <a:bodyPr/>
        <a:lstStyle/>
        <a:p>
          <a:pPr algn="l"/>
          <a:r>
            <a:rPr lang="en-US" b="1"/>
            <a:t>GE health check and upgrade</a:t>
          </a:r>
        </a:p>
      </dgm:t>
    </dgm:pt>
    <dgm:pt modelId="{B9CA64C4-664F-42B6-879A-152056304B53}" type="parTrans" cxnId="{25F1D887-C2F9-47F3-B772-FD2B18D96880}">
      <dgm:prSet/>
      <dgm:spPr/>
      <dgm:t>
        <a:bodyPr/>
        <a:lstStyle/>
        <a:p>
          <a:endParaRPr lang="en-US"/>
        </a:p>
      </dgm:t>
    </dgm:pt>
    <dgm:pt modelId="{C2AF87A1-0F86-4105-A078-CC10AA25BE60}" type="sibTrans" cxnId="{25F1D887-C2F9-47F3-B772-FD2B18D96880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1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1">
        <dgm:presLayoutVars>
          <dgm:bulletEnabled/>
        </dgm:presLayoutVars>
      </dgm:prSet>
      <dgm:spPr/>
    </dgm:pt>
  </dgm:ptLst>
  <dgm:cxnLst>
    <dgm:cxn modelId="{BD052C07-95B1-4CA5-A5B5-63B68DFEC533}" type="presOf" srcId="{01407295-595F-433B-8205-D8F9A407CD9D}" destId="{3AC43B33-77A1-47FD-AC9F-72E673E44151}" srcOrd="0" destOrd="2" presId="urn:microsoft.com/office/officeart/2016/7/layout/VerticalSolidActionList"/>
    <dgm:cxn modelId="{4FC2B22B-1A96-4700-929A-E7098103A67F}" type="presOf" srcId="{D9CD2BF2-D456-4750-9367-CF2461CBECD2}" destId="{3AC43B33-77A1-47FD-AC9F-72E673E44151}" srcOrd="0" destOrd="1" presId="urn:microsoft.com/office/officeart/2016/7/layout/VerticalSolidActionList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25F1D887-C2F9-47F3-B772-FD2B18D96880}" srcId="{D4BA0514-44E5-4097-9C8D-07FAEDA7D4C1}" destId="{01407295-595F-433B-8205-D8F9A407CD9D}" srcOrd="2" destOrd="0" parTransId="{B9CA64C4-664F-42B6-879A-152056304B53}" sibTransId="{C2AF87A1-0F86-4105-A078-CC10AA25BE60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D6A0D6BC-620C-446E-AD0C-07C4DDC1CB9C}" srcId="{D4BA0514-44E5-4097-9C8D-07FAEDA7D4C1}" destId="{D9CD2BF2-D456-4750-9367-CF2461CBECD2}" srcOrd="1" destOrd="0" parTransId="{A8DC6167-3305-496B-8A50-18AD075E37C0}" sibTransId="{8D99B6F3-49D5-483B-BB4C-00C57859A911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Request for Proposals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Evaluate Proposals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Quotes for equipment</a:t>
          </a:r>
          <a:endParaRPr lang="en-US" b="0"/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Compare quotes</a:t>
          </a:r>
          <a:endParaRPr lang="en-US"/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B16CD135-6746-40B7-87BB-933CEBC8C007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>
            <a:buSzPts val="1000"/>
            <a:buFont typeface="Courier New" panose="02070309020205020404" pitchFamily="49" charset="0"/>
            <a:buChar char="o"/>
          </a:pPr>
          <a:r>
            <a:rPr lang="en-US"/>
            <a:t>Contact Finalization</a:t>
          </a:r>
        </a:p>
      </dgm:t>
    </dgm:pt>
    <dgm:pt modelId="{A456F665-E18D-4CAA-AFA2-F2FCEE4B977F}" type="parTrans" cxnId="{2EB72F55-52FA-4CEC-8C90-37E15C277901}">
      <dgm:prSet/>
      <dgm:spPr/>
      <dgm:t>
        <a:bodyPr/>
        <a:lstStyle/>
        <a:p>
          <a:endParaRPr lang="en-US"/>
        </a:p>
      </dgm:t>
    </dgm:pt>
    <dgm:pt modelId="{AAEE9BC9-F7D5-4ABB-B096-694FD3B80AC7}" type="sibTrans" cxnId="{2EB72F55-52FA-4CEC-8C90-37E15C277901}">
      <dgm:prSet/>
      <dgm:spPr/>
      <dgm:t>
        <a:bodyPr/>
        <a:lstStyle/>
        <a:p>
          <a:endParaRPr lang="en-US"/>
        </a:p>
      </dgm:t>
    </dgm:pt>
    <dgm:pt modelId="{2DB9E43E-7EF6-44C8-AF6B-E5A402922B0D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Order equipment and submit work orders</a:t>
          </a:r>
        </a:p>
      </dgm:t>
    </dgm:pt>
    <dgm:pt modelId="{5C8377E7-02C2-40C3-B48A-932595183A21}" type="parTrans" cxnId="{28D47B9C-1448-48E7-AE48-104B7F77CD82}">
      <dgm:prSet/>
      <dgm:spPr/>
      <dgm:t>
        <a:bodyPr/>
        <a:lstStyle/>
        <a:p>
          <a:endParaRPr lang="en-US"/>
        </a:p>
      </dgm:t>
    </dgm:pt>
    <dgm:pt modelId="{40EF6089-47B9-4690-BA87-DA1EAD298EE9}" type="sibTrans" cxnId="{28D47B9C-1448-48E7-AE48-104B7F77CD82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3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3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3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3">
        <dgm:presLayoutVars>
          <dgm:bulletEnabled/>
        </dgm:presLayoutVars>
      </dgm:prSet>
      <dgm:spPr/>
    </dgm:pt>
    <dgm:pt modelId="{3CCACC80-4106-4E56-9FEF-99850BDDF33A}" type="pres">
      <dgm:prSet presAssocID="{3CA9A09F-5BCC-4836-AAFD-E2E9B6A35860}" presName="sp" presStyleCnt="0"/>
      <dgm:spPr/>
    </dgm:pt>
    <dgm:pt modelId="{109205CE-41F5-4C23-8ECE-4EE3E437E396}" type="pres">
      <dgm:prSet presAssocID="{B16CD135-6746-40B7-87BB-933CEBC8C007}" presName="linNode" presStyleCnt="0"/>
      <dgm:spPr/>
    </dgm:pt>
    <dgm:pt modelId="{A24E5AEF-1D76-4959-B477-CA6E0BB65BD8}" type="pres">
      <dgm:prSet presAssocID="{B16CD135-6746-40B7-87BB-933CEBC8C007}" presName="parentText" presStyleLbl="alignNode1" presStyleIdx="2" presStyleCnt="3" custScaleX="167517">
        <dgm:presLayoutVars>
          <dgm:chMax val="1"/>
          <dgm:bulletEnabled/>
        </dgm:presLayoutVars>
      </dgm:prSet>
      <dgm:spPr/>
    </dgm:pt>
    <dgm:pt modelId="{5E948C79-5712-4B2D-8D66-B18EBF3B556E}" type="pres">
      <dgm:prSet presAssocID="{B16CD135-6746-40B7-87BB-933CEBC8C00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1370844E-F4FE-4A49-ADD7-6694BB76F6B7}" type="presOf" srcId="{B16CD135-6746-40B7-87BB-933CEBC8C007}" destId="{A24E5AEF-1D76-4959-B477-CA6E0BB65BD8}" srcOrd="0" destOrd="0" presId="urn:microsoft.com/office/officeart/2016/7/layout/VerticalSolidActionList"/>
    <dgm:cxn modelId="{6E381C4F-2D00-407A-9486-A098AACA8650}" type="presOf" srcId="{2DB9E43E-7EF6-44C8-AF6B-E5A402922B0D}" destId="{5E948C79-5712-4B2D-8D66-B18EBF3B556E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2EB72F55-52FA-4CEC-8C90-37E15C277901}" srcId="{923ADC96-CDB2-4C5F-A689-4856CA1B6DFA}" destId="{B16CD135-6746-40B7-87BB-933CEBC8C007}" srcOrd="2" destOrd="0" parTransId="{A456F665-E18D-4CAA-AFA2-F2FCEE4B977F}" sibTransId="{AAEE9BC9-F7D5-4ABB-B096-694FD3B80AC7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28D47B9C-1448-48E7-AE48-104B7F77CD82}" srcId="{B16CD135-6746-40B7-87BB-933CEBC8C007}" destId="{2DB9E43E-7EF6-44C8-AF6B-E5A402922B0D}" srcOrd="0" destOrd="0" parTransId="{5C8377E7-02C2-40C3-B48A-932595183A21}" sibTransId="{40EF6089-47B9-4690-BA87-DA1EAD298EE9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  <dgm:cxn modelId="{2BF5E3A7-84B5-49D8-85C8-E48B3B6858EE}" type="presParOf" srcId="{30924312-3DB9-4DE1-9611-D27EA5BEAA63}" destId="{3CCACC80-4106-4E56-9FEF-99850BDDF33A}" srcOrd="3" destOrd="0" presId="urn:microsoft.com/office/officeart/2016/7/layout/VerticalSolidActionList"/>
    <dgm:cxn modelId="{E635684C-5F92-43DA-AACA-A48598555911}" type="presParOf" srcId="{30924312-3DB9-4DE1-9611-D27EA5BEAA63}" destId="{109205CE-41F5-4C23-8ECE-4EE3E437E396}" srcOrd="4" destOrd="0" presId="urn:microsoft.com/office/officeart/2016/7/layout/VerticalSolidActionList"/>
    <dgm:cxn modelId="{DF142D67-E1B1-4469-9908-F9B4464C0E4C}" type="presParOf" srcId="{109205CE-41F5-4C23-8ECE-4EE3E437E396}" destId="{A24E5AEF-1D76-4959-B477-CA6E0BB65BD8}" srcOrd="0" destOrd="0" presId="urn:microsoft.com/office/officeart/2016/7/layout/VerticalSolidActionList"/>
    <dgm:cxn modelId="{4F209B2A-99FF-4BB6-A705-DA66F5CA30E1}" type="presParOf" srcId="{109205CE-41F5-4C23-8ECE-4EE3E437E396}" destId="{5E948C79-5712-4B2D-8D66-B18EBF3B556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/>
      <dgm:t>
        <a:bodyPr/>
        <a:lstStyle/>
        <a:p>
          <a:pPr algn="ctr"/>
          <a:r>
            <a:rPr lang="en-US" b="0"/>
            <a:t>Site Preparation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/>
      <dgm:t>
        <a:bodyPr/>
        <a:lstStyle/>
        <a:p>
          <a:pPr algn="ctr"/>
          <a:r>
            <a:rPr lang="en-US" b="0"/>
            <a:t>Infrastructure Checks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Meet with chemical safety representative in IDEA Lab: </a:t>
          </a:r>
          <a:r>
            <a:rPr lang="en-US" b="0"/>
            <a:t>ventilation, safety procedures, machine and gas placement, etc.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Install 230V outlet</a:t>
          </a:r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05A78B64-DF04-47F0-BED9-C83D1C9698CA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Ensure safe disposal area</a:t>
          </a:r>
        </a:p>
      </dgm:t>
    </dgm:pt>
    <dgm:pt modelId="{E1013B0B-A288-4581-AF92-9B9B6650FC65}" type="parTrans" cxnId="{73A0EDE2-AEF1-48B0-B515-822C710A689F}">
      <dgm:prSet/>
      <dgm:spPr/>
      <dgm:t>
        <a:bodyPr/>
        <a:lstStyle/>
        <a:p>
          <a:endParaRPr lang="en-US"/>
        </a:p>
      </dgm:t>
    </dgm:pt>
    <dgm:pt modelId="{6E0D61FD-0AF1-4C02-97F5-8C806DA3F150}" type="sibTrans" cxnId="{73A0EDE2-AEF1-48B0-B515-822C710A689F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D3F2180C-F144-4F70-A00C-B4A8EDB33B44}" type="presOf" srcId="{05A78B64-DF04-47F0-BED9-C83D1C9698CA}" destId="{FCAC6038-2D8D-472D-BBC8-483F0DDA7F09}" srcOrd="0" destOrd="1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73A0EDE2-AEF1-48B0-B515-822C710A689F}" srcId="{CBA61084-24FD-414A-B20D-59A5D45170E0}" destId="{05A78B64-DF04-47F0-BED9-C83D1C9698CA}" srcOrd="1" destOrd="0" parTransId="{E1013B0B-A288-4581-AF92-9B9B6650FC65}" sibTransId="{6E0D61FD-0AF1-4C02-97F5-8C806DA3F150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/>
      <dgm:t>
        <a:bodyPr/>
        <a:lstStyle/>
        <a:p>
          <a:pPr algn="ctr"/>
          <a:r>
            <a:rPr lang="en-US" b="0"/>
            <a:t>User Training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/>
      <dgm:t>
        <a:bodyPr/>
        <a:lstStyle/>
        <a:p>
          <a:pPr algn="ctr"/>
          <a:r>
            <a:rPr lang="en-US" b="0"/>
            <a:t>Maintenance Training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First print tutorial with model and full instruction manual: </a:t>
          </a:r>
          <a:r>
            <a:rPr lang="en-US" b="0"/>
            <a:t>How to slice a model in Magics, upload and use printer software, and run printer.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841A3DD0-2C8F-40A1-852F-EDCB487958D4}">
      <dgm:prSet/>
      <dgm:spPr/>
      <dgm:t>
        <a:bodyPr/>
        <a:lstStyle/>
        <a:p>
          <a:pPr algn="l"/>
          <a:r>
            <a:rPr lang="en-US" b="1"/>
            <a:t>IDEA Lab employee will need to maintain printer</a:t>
          </a:r>
        </a:p>
      </dgm:t>
    </dgm:pt>
    <dgm:pt modelId="{166FF5C5-6130-48C0-AB7C-6927D4347652}" type="parTrans" cxnId="{4F7AC41E-A905-4600-8123-15C5719AE111}">
      <dgm:prSet/>
      <dgm:spPr/>
      <dgm:t>
        <a:bodyPr/>
        <a:lstStyle/>
        <a:p>
          <a:endParaRPr lang="en-US"/>
        </a:p>
      </dgm:t>
    </dgm:pt>
    <dgm:pt modelId="{E7781E37-79FE-45AD-AD71-DAA0D7A03B77}" type="sibTrans" cxnId="{4F7AC41E-A905-4600-8123-15C5719AE111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8B6D1016-F158-42B8-8B1C-DCEEB1CC2F8C}" type="presOf" srcId="{841A3DD0-2C8F-40A1-852F-EDCB487958D4}" destId="{FCAC6038-2D8D-472D-BBC8-483F0DDA7F09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4F7AC41E-A905-4600-8123-15C5719AE111}" srcId="{CBA61084-24FD-414A-B20D-59A5D45170E0}" destId="{841A3DD0-2C8F-40A1-852F-EDCB487958D4}" srcOrd="0" destOrd="0" parTransId="{166FF5C5-6130-48C0-AB7C-6927D4347652}" sibTransId="{E7781E37-79FE-45AD-AD71-DAA0D7A03B77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Troubleshooting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Machine Repair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Find alignment issues and determine cause</a:t>
          </a:r>
          <a:endParaRPr lang="en-US" b="0"/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Determine if external technician needed for repair</a:t>
          </a:r>
          <a:endParaRPr lang="en-US"/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DBDEECB7-4B20-4499-9D3A-54274B72CC3D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Fix issue</a:t>
          </a:r>
        </a:p>
      </dgm:t>
    </dgm:pt>
    <dgm:pt modelId="{9C1CB6A3-6642-4161-83DA-A12C1694E16F}" type="parTrans" cxnId="{0DAE67F5-0E2F-4E46-9190-CC7712D3AE04}">
      <dgm:prSet/>
      <dgm:spPr/>
      <dgm:t>
        <a:bodyPr/>
        <a:lstStyle/>
        <a:p>
          <a:endParaRPr lang="en-US"/>
        </a:p>
      </dgm:t>
    </dgm:pt>
    <dgm:pt modelId="{5B0B8D48-8C87-436E-9D71-139D4E6F9054}" type="sibTrans" cxnId="{0DAE67F5-0E2F-4E46-9190-CC7712D3AE04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0DAE67F5-0E2F-4E46-9190-CC7712D3AE04}" srcId="{CBA61084-24FD-414A-B20D-59A5D45170E0}" destId="{DBDEECB7-4B20-4499-9D3A-54274B72CC3D}" srcOrd="1" destOrd="0" parTransId="{9C1CB6A3-6642-4161-83DA-A12C1694E16F}" sibTransId="{5B0B8D48-8C87-436E-9D71-139D4E6F9054}"/>
    <dgm:cxn modelId="{0F7D53F7-FB10-4FC9-8F41-718DA36AD39F}" type="presOf" srcId="{DBDEECB7-4B20-4499-9D3A-54274B72CC3D}" destId="{FCAC6038-2D8D-472D-BBC8-483F0DDA7F09}" srcOrd="0" destOrd="1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9E43E-7EF6-44C8-AF6B-E5A402922B0D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Without material, then with material</a:t>
          </a:r>
        </a:p>
      </dgm:t>
    </dgm:pt>
    <dgm:pt modelId="{5C8377E7-02C2-40C3-B48A-932595183A21}" type="parTrans" cxnId="{28D47B9C-1448-48E7-AE48-104B7F77CD82}">
      <dgm:prSet/>
      <dgm:spPr/>
      <dgm:t>
        <a:bodyPr/>
        <a:lstStyle/>
        <a:p>
          <a:endParaRPr lang="en-US"/>
        </a:p>
      </dgm:t>
    </dgm:pt>
    <dgm:pt modelId="{40EF6089-47B9-4690-BA87-DA1EAD298EE9}" type="sibTrans" cxnId="{28D47B9C-1448-48E7-AE48-104B7F77CD82}">
      <dgm:prSet/>
      <dgm:spPr/>
      <dgm:t>
        <a:bodyPr/>
        <a:lstStyle/>
        <a:p>
          <a:endParaRPr lang="en-US"/>
        </a:p>
      </dgm:t>
    </dgm:pt>
    <dgm:pt modelId="{D4BA0514-44E5-4097-9C8D-07FAEDA7D4C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Initial Calibration and Configuration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Built in software configuration and machine calibration</a:t>
          </a:r>
          <a:endParaRPr lang="en-US" b="0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Safety Testing</a:t>
          </a:r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Test emergency stops, ventilation, etc.</a:t>
          </a:r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B16CD135-6746-40B7-87BB-933CEBC8C007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>
            <a:buSzPts val="1000"/>
            <a:buFont typeface="Courier New" panose="02070309020205020404" pitchFamily="49" charset="0"/>
            <a:buChar char="o"/>
          </a:pPr>
          <a:r>
            <a:rPr lang="en-US"/>
            <a:t>Functional Testing</a:t>
          </a:r>
        </a:p>
      </dgm:t>
    </dgm:pt>
    <dgm:pt modelId="{AAEE9BC9-F7D5-4ABB-B096-694FD3B80AC7}" type="sibTrans" cxnId="{2EB72F55-52FA-4CEC-8C90-37E15C277901}">
      <dgm:prSet/>
      <dgm:spPr/>
      <dgm:t>
        <a:bodyPr/>
        <a:lstStyle/>
        <a:p>
          <a:endParaRPr lang="en-US"/>
        </a:p>
      </dgm:t>
    </dgm:pt>
    <dgm:pt modelId="{A456F665-E18D-4CAA-AFA2-F2FCEE4B977F}" type="parTrans" cxnId="{2EB72F55-52FA-4CEC-8C90-37E15C277901}">
      <dgm:prSet/>
      <dgm:spPr/>
      <dgm:t>
        <a:bodyPr/>
        <a:lstStyle/>
        <a:p>
          <a:endParaRPr lang="en-US"/>
        </a:p>
      </dgm:t>
    </dgm:pt>
    <dgm:pt modelId="{F104BA31-CACB-446E-A0E4-289A56DD603A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Starting with small prints</a:t>
          </a:r>
        </a:p>
      </dgm:t>
    </dgm:pt>
    <dgm:pt modelId="{E2BE946E-A22E-4F1D-9F9D-8A67B842C62D}" type="parTrans" cxnId="{0C4B6467-F8F7-4682-9142-6F6CD0A88DBD}">
      <dgm:prSet/>
      <dgm:spPr/>
      <dgm:t>
        <a:bodyPr/>
        <a:lstStyle/>
        <a:p>
          <a:endParaRPr lang="en-US"/>
        </a:p>
      </dgm:t>
    </dgm:pt>
    <dgm:pt modelId="{685E67E1-4DA5-4C22-9C4B-7358DA525E60}" type="sibTrans" cxnId="{0C4B6467-F8F7-4682-9142-6F6CD0A88DBD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3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3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3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3">
        <dgm:presLayoutVars>
          <dgm:bulletEnabled/>
        </dgm:presLayoutVars>
      </dgm:prSet>
      <dgm:spPr/>
    </dgm:pt>
    <dgm:pt modelId="{3CCACC80-4106-4E56-9FEF-99850BDDF33A}" type="pres">
      <dgm:prSet presAssocID="{3CA9A09F-5BCC-4836-AAFD-E2E9B6A35860}" presName="sp" presStyleCnt="0"/>
      <dgm:spPr/>
    </dgm:pt>
    <dgm:pt modelId="{109205CE-41F5-4C23-8ECE-4EE3E437E396}" type="pres">
      <dgm:prSet presAssocID="{B16CD135-6746-40B7-87BB-933CEBC8C007}" presName="linNode" presStyleCnt="0"/>
      <dgm:spPr/>
    </dgm:pt>
    <dgm:pt modelId="{A24E5AEF-1D76-4959-B477-CA6E0BB65BD8}" type="pres">
      <dgm:prSet presAssocID="{B16CD135-6746-40B7-87BB-933CEBC8C007}" presName="parentText" presStyleLbl="alignNode1" presStyleIdx="2" presStyleCnt="3" custScaleX="166779">
        <dgm:presLayoutVars>
          <dgm:chMax val="1"/>
          <dgm:bulletEnabled/>
        </dgm:presLayoutVars>
      </dgm:prSet>
      <dgm:spPr/>
    </dgm:pt>
    <dgm:pt modelId="{5E948C79-5712-4B2D-8D66-B18EBF3B556E}" type="pres">
      <dgm:prSet presAssocID="{B16CD135-6746-40B7-87BB-933CEBC8C00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B115AA20-C81F-4B60-90E2-D48430F4EC7F}" type="presOf" srcId="{F104BA31-CACB-446E-A0E4-289A56DD603A}" destId="{5E948C79-5712-4B2D-8D66-B18EBF3B556E}" srcOrd="0" destOrd="1" presId="urn:microsoft.com/office/officeart/2016/7/layout/VerticalSolidActionList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0C4B6467-F8F7-4682-9142-6F6CD0A88DBD}" srcId="{B16CD135-6746-40B7-87BB-933CEBC8C007}" destId="{F104BA31-CACB-446E-A0E4-289A56DD603A}" srcOrd="1" destOrd="0" parTransId="{E2BE946E-A22E-4F1D-9F9D-8A67B842C62D}" sibTransId="{685E67E1-4DA5-4C22-9C4B-7358DA525E60}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1370844E-F4FE-4A49-ADD7-6694BB76F6B7}" type="presOf" srcId="{B16CD135-6746-40B7-87BB-933CEBC8C007}" destId="{A24E5AEF-1D76-4959-B477-CA6E0BB65BD8}" srcOrd="0" destOrd="0" presId="urn:microsoft.com/office/officeart/2016/7/layout/VerticalSolidActionList"/>
    <dgm:cxn modelId="{6E381C4F-2D00-407A-9486-A098AACA8650}" type="presOf" srcId="{2DB9E43E-7EF6-44C8-AF6B-E5A402922B0D}" destId="{5E948C79-5712-4B2D-8D66-B18EBF3B556E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2EB72F55-52FA-4CEC-8C90-37E15C277901}" srcId="{923ADC96-CDB2-4C5F-A689-4856CA1B6DFA}" destId="{B16CD135-6746-40B7-87BB-933CEBC8C007}" srcOrd="2" destOrd="0" parTransId="{A456F665-E18D-4CAA-AFA2-F2FCEE4B977F}" sibTransId="{AAEE9BC9-F7D5-4ABB-B096-694FD3B80AC7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28D47B9C-1448-48E7-AE48-104B7F77CD82}" srcId="{B16CD135-6746-40B7-87BB-933CEBC8C007}" destId="{2DB9E43E-7EF6-44C8-AF6B-E5A402922B0D}" srcOrd="0" destOrd="0" parTransId="{5C8377E7-02C2-40C3-B48A-932595183A21}" sibTransId="{40EF6089-47B9-4690-BA87-DA1EAD298EE9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  <dgm:cxn modelId="{2BF5E3A7-84B5-49D8-85C8-E48B3B6858EE}" type="presParOf" srcId="{30924312-3DB9-4DE1-9611-D27EA5BEAA63}" destId="{3CCACC80-4106-4E56-9FEF-99850BDDF33A}" srcOrd="3" destOrd="0" presId="urn:microsoft.com/office/officeart/2016/7/layout/VerticalSolidActionList"/>
    <dgm:cxn modelId="{E635684C-5F92-43DA-AACA-A48598555911}" type="presParOf" srcId="{30924312-3DB9-4DE1-9611-D27EA5BEAA63}" destId="{109205CE-41F5-4C23-8ECE-4EE3E437E396}" srcOrd="4" destOrd="0" presId="urn:microsoft.com/office/officeart/2016/7/layout/VerticalSolidActionList"/>
    <dgm:cxn modelId="{DF142D67-E1B1-4469-9908-F9B4464C0E4C}" type="presParOf" srcId="{109205CE-41F5-4C23-8ECE-4EE3E437E396}" destId="{A24E5AEF-1D76-4959-B477-CA6E0BB65BD8}" srcOrd="0" destOrd="0" presId="urn:microsoft.com/office/officeart/2016/7/layout/VerticalSolidActionList"/>
    <dgm:cxn modelId="{4F209B2A-99FF-4BB6-A705-DA66F5CA30E1}" type="presParOf" srcId="{109205CE-41F5-4C23-8ECE-4EE3E437E396}" destId="{5E948C79-5712-4B2D-8D66-B18EBF3B556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/>
      <dgm:t>
        <a:bodyPr/>
        <a:lstStyle/>
        <a:p>
          <a:pPr algn="ctr"/>
          <a:r>
            <a:rPr lang="en-US" b="0"/>
            <a:t>Installation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/>
      <dgm:t>
        <a:bodyPr/>
        <a:lstStyle/>
        <a:p>
          <a:pPr algn="ctr"/>
          <a:r>
            <a:rPr lang="en-US" b="0"/>
            <a:t>Software Setup</a:t>
          </a:r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Manual installation guide</a:t>
          </a:r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841A3DD0-2C8F-40A1-852F-EDCB487958D4}">
      <dgm:prSet/>
      <dgm:spPr/>
      <dgm:t>
        <a:bodyPr/>
        <a:lstStyle/>
        <a:p>
          <a:pPr algn="l"/>
          <a:r>
            <a:rPr lang="en-US" b="1"/>
            <a:t>Install Magics on new computer</a:t>
          </a:r>
        </a:p>
      </dgm:t>
    </dgm:pt>
    <dgm:pt modelId="{166FF5C5-6130-48C0-AB7C-6927D4347652}" type="parTrans" cxnId="{4F7AC41E-A905-4600-8123-15C5719AE111}">
      <dgm:prSet/>
      <dgm:spPr/>
      <dgm:t>
        <a:bodyPr/>
        <a:lstStyle/>
        <a:p>
          <a:endParaRPr lang="en-US"/>
        </a:p>
      </dgm:t>
    </dgm:pt>
    <dgm:pt modelId="{E7781E37-79FE-45AD-AD71-DAA0D7A03B77}" type="sibTrans" cxnId="{4F7AC41E-A905-4600-8123-15C5719AE111}">
      <dgm:prSet/>
      <dgm:spPr/>
      <dgm:t>
        <a:bodyPr/>
        <a:lstStyle/>
        <a:p>
          <a:endParaRPr lang="en-US"/>
        </a:p>
      </dgm:t>
    </dgm:pt>
    <dgm:pt modelId="{420058D3-7BA3-4B35-A6FE-4E902AB2AEA5}">
      <dgm:prSet/>
      <dgm:spPr/>
      <dgm:t>
        <a:bodyPr/>
        <a:lstStyle/>
        <a:p>
          <a:pPr algn="l"/>
          <a:r>
            <a:rPr lang="en-US" b="1"/>
            <a:t>Ensure existing machine software is operational</a:t>
          </a:r>
        </a:p>
      </dgm:t>
    </dgm:pt>
    <dgm:pt modelId="{EE184460-307D-4DCA-BEF2-6EF4EF3F420F}" type="parTrans" cxnId="{035B0073-9934-4CD8-AA6A-ECCA69286FA4}">
      <dgm:prSet/>
      <dgm:spPr/>
      <dgm:t>
        <a:bodyPr/>
        <a:lstStyle/>
        <a:p>
          <a:endParaRPr lang="en-US"/>
        </a:p>
      </dgm:t>
    </dgm:pt>
    <dgm:pt modelId="{184E1A48-AD3E-4605-88B3-73BBB65B8827}" type="sibTrans" cxnId="{035B0073-9934-4CD8-AA6A-ECCA69286FA4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8B6D1016-F158-42B8-8B1C-DCEEB1CC2F8C}" type="presOf" srcId="{841A3DD0-2C8F-40A1-852F-EDCB487958D4}" destId="{FCAC6038-2D8D-472D-BBC8-483F0DDA7F09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4F7AC41E-A905-4600-8123-15C5719AE111}" srcId="{CBA61084-24FD-414A-B20D-59A5D45170E0}" destId="{841A3DD0-2C8F-40A1-852F-EDCB487958D4}" srcOrd="0" destOrd="0" parTransId="{166FF5C5-6130-48C0-AB7C-6927D4347652}" sibTransId="{E7781E37-79FE-45AD-AD71-DAA0D7A03B77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035B0073-9934-4CD8-AA6A-ECCA69286FA4}" srcId="{CBA61084-24FD-414A-B20D-59A5D45170E0}" destId="{420058D3-7BA3-4B35-A6FE-4E902AB2AEA5}" srcOrd="1" destOrd="0" parTransId="{EE184460-307D-4DCA-BEF2-6EF4EF3F420F}" sibTransId="{184E1A48-AD3E-4605-88B3-73BBB65B8827}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2CC32ECC-4CEE-4A36-A864-DBB22E30ADA6}" type="presOf" srcId="{420058D3-7BA3-4B35-A6FE-4E902AB2AEA5}" destId="{FCAC6038-2D8D-472D-BBC8-483F0DDA7F09}" srcOrd="0" destOrd="1" presId="urn:microsoft.com/office/officeart/2016/7/layout/VerticalSolidActionList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3ADC96-CDB2-4C5F-A689-4856CA1B6DF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A0514-44E5-4097-9C8D-07FAEDA7D4C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Regular Maintenance</a:t>
          </a:r>
        </a:p>
      </dgm:t>
    </dgm:pt>
    <dgm:pt modelId="{0731EE0E-0BFF-4029-B5CB-FA547539CBC0}" type="sibTrans" cxnId="{8598F66F-7A9D-42D1-AF11-EBEADC6E04DD}">
      <dgm:prSet/>
      <dgm:spPr/>
      <dgm:t>
        <a:bodyPr/>
        <a:lstStyle/>
        <a:p>
          <a:endParaRPr lang="en-US"/>
        </a:p>
      </dgm:t>
    </dgm:pt>
    <dgm:pt modelId="{94685F2B-E452-410D-B670-62E93B44363C}" type="parTrans" cxnId="{8598F66F-7A9D-42D1-AF11-EBEADC6E04DD}">
      <dgm:prSet/>
      <dgm:spPr/>
      <dgm:t>
        <a:bodyPr/>
        <a:lstStyle/>
        <a:p>
          <a:endParaRPr lang="en-US"/>
        </a:p>
      </dgm:t>
    </dgm:pt>
    <dgm:pt modelId="{C791996E-DE5D-490B-B53C-9709FE58A6E0}">
      <dgm:prSet/>
      <dgm:spPr/>
      <dgm:t>
        <a:bodyPr/>
        <a:lstStyle/>
        <a:p>
          <a:pPr algn="l"/>
          <a:r>
            <a:rPr lang="en-US" b="1"/>
            <a:t>Maintenance schedule and instructions</a:t>
          </a:r>
          <a:endParaRPr lang="en-US" b="0"/>
        </a:p>
      </dgm:t>
    </dgm:pt>
    <dgm:pt modelId="{E97C2DAF-45B1-446E-908D-97F761A691F2}" type="sibTrans" cxnId="{1F1D82A9-6715-4ACA-92B8-5CAF33B2911F}">
      <dgm:prSet/>
      <dgm:spPr/>
      <dgm:t>
        <a:bodyPr/>
        <a:lstStyle/>
        <a:p>
          <a:endParaRPr lang="en-US"/>
        </a:p>
      </dgm:t>
    </dgm:pt>
    <dgm:pt modelId="{7B4662D2-B921-4904-8A9A-2A9678A6F915}" type="parTrans" cxnId="{1F1D82A9-6715-4ACA-92B8-5CAF33B2911F}">
      <dgm:prSet/>
      <dgm:spPr/>
      <dgm:t>
        <a:bodyPr/>
        <a:lstStyle/>
        <a:p>
          <a:endParaRPr lang="en-US"/>
        </a:p>
      </dgm:t>
    </dgm:pt>
    <dgm:pt modelId="{CBA61084-24FD-414A-B20D-59A5D45170E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US" b="0"/>
            <a:t>Vendor Support</a:t>
          </a:r>
        </a:p>
      </dgm:t>
    </dgm:pt>
    <dgm:pt modelId="{3CA9A09F-5BCC-4836-AAFD-E2E9B6A35860}" type="sibTrans" cxnId="{9307461C-A411-4E3F-BC24-29F7AB038769}">
      <dgm:prSet/>
      <dgm:spPr/>
      <dgm:t>
        <a:bodyPr/>
        <a:lstStyle/>
        <a:p>
          <a:endParaRPr lang="en-US"/>
        </a:p>
      </dgm:t>
    </dgm:pt>
    <dgm:pt modelId="{BE2DC219-1B5D-40E0-8840-5C34DEF29970}" type="parTrans" cxnId="{9307461C-A411-4E3F-BC24-29F7AB038769}">
      <dgm:prSet/>
      <dgm:spPr/>
      <dgm:t>
        <a:bodyPr/>
        <a:lstStyle/>
        <a:p>
          <a:endParaRPr lang="en-US"/>
        </a:p>
      </dgm:t>
    </dgm:pt>
    <dgm:pt modelId="{4724FFB0-AA56-45E6-9EDC-2B28B5466C2F}">
      <dgm:prSet/>
      <dgm:spPr/>
      <dgm:t>
        <a:bodyPr/>
        <a:lstStyle/>
        <a:p>
          <a:pPr algn="l">
            <a:buSzPts val="1000"/>
            <a:buFont typeface="Courier New" panose="02070309020205020404" pitchFamily="49" charset="0"/>
            <a:buChar char="o"/>
          </a:pPr>
          <a:r>
            <a:rPr lang="en-US" b="1"/>
            <a:t>Maintain GE contact for repairs and support</a:t>
          </a:r>
        </a:p>
      </dgm:t>
    </dgm:pt>
    <dgm:pt modelId="{B53BDDA1-64C1-48B2-9F24-38916E7DFB2F}" type="sibTrans" cxnId="{F2B45BBB-408F-4117-B2C4-9825D2FD93F7}">
      <dgm:prSet/>
      <dgm:spPr/>
      <dgm:t>
        <a:bodyPr/>
        <a:lstStyle/>
        <a:p>
          <a:endParaRPr lang="en-US"/>
        </a:p>
      </dgm:t>
    </dgm:pt>
    <dgm:pt modelId="{92F244DF-BE4A-4259-BA92-030F32A8BB22}" type="parTrans" cxnId="{F2B45BBB-408F-4117-B2C4-9825D2FD93F7}">
      <dgm:prSet/>
      <dgm:spPr/>
      <dgm:t>
        <a:bodyPr/>
        <a:lstStyle/>
        <a:p>
          <a:endParaRPr lang="en-US"/>
        </a:p>
      </dgm:t>
    </dgm:pt>
    <dgm:pt modelId="{30924312-3DB9-4DE1-9611-D27EA5BEAA63}" type="pres">
      <dgm:prSet presAssocID="{923ADC96-CDB2-4C5F-A689-4856CA1B6DFA}" presName="Name0" presStyleCnt="0">
        <dgm:presLayoutVars>
          <dgm:dir/>
          <dgm:animLvl val="lvl"/>
          <dgm:resizeHandles val="exact"/>
        </dgm:presLayoutVars>
      </dgm:prSet>
      <dgm:spPr/>
    </dgm:pt>
    <dgm:pt modelId="{B2F77147-68FD-4A54-B8A8-AB644A9442E8}" type="pres">
      <dgm:prSet presAssocID="{D4BA0514-44E5-4097-9C8D-07FAEDA7D4C1}" presName="linNode" presStyleCnt="0"/>
      <dgm:spPr/>
    </dgm:pt>
    <dgm:pt modelId="{CDF716F3-D8FA-4AFF-9574-4BF32F64C556}" type="pres">
      <dgm:prSet presAssocID="{D4BA0514-44E5-4097-9C8D-07FAEDA7D4C1}" presName="parentText" presStyleLbl="alignNode1" presStyleIdx="0" presStyleCnt="2" custScaleX="167987">
        <dgm:presLayoutVars>
          <dgm:chMax val="1"/>
          <dgm:bulletEnabled/>
        </dgm:presLayoutVars>
      </dgm:prSet>
      <dgm:spPr/>
    </dgm:pt>
    <dgm:pt modelId="{3AC43B33-77A1-47FD-AC9F-72E673E44151}" type="pres">
      <dgm:prSet presAssocID="{D4BA0514-44E5-4097-9C8D-07FAEDA7D4C1}" presName="descendantText" presStyleLbl="alignAccFollowNode1" presStyleIdx="0" presStyleCnt="2">
        <dgm:presLayoutVars>
          <dgm:bulletEnabled/>
        </dgm:presLayoutVars>
      </dgm:prSet>
      <dgm:spPr/>
    </dgm:pt>
    <dgm:pt modelId="{2294FC54-EE81-431E-BAE7-087E7519F040}" type="pres">
      <dgm:prSet presAssocID="{0731EE0E-0BFF-4029-B5CB-FA547539CBC0}" presName="sp" presStyleCnt="0"/>
      <dgm:spPr/>
    </dgm:pt>
    <dgm:pt modelId="{87D6BD7E-4CDC-44F0-9706-E86087364C5B}" type="pres">
      <dgm:prSet presAssocID="{CBA61084-24FD-414A-B20D-59A5D45170E0}" presName="linNode" presStyleCnt="0"/>
      <dgm:spPr/>
    </dgm:pt>
    <dgm:pt modelId="{2862BF15-F33B-4D72-BC8D-7DCED82EC880}" type="pres">
      <dgm:prSet presAssocID="{CBA61084-24FD-414A-B20D-59A5D45170E0}" presName="parentText" presStyleLbl="alignNode1" presStyleIdx="1" presStyleCnt="2" custScaleX="167987">
        <dgm:presLayoutVars>
          <dgm:chMax val="1"/>
          <dgm:bulletEnabled/>
        </dgm:presLayoutVars>
      </dgm:prSet>
      <dgm:spPr/>
    </dgm:pt>
    <dgm:pt modelId="{FCAC6038-2D8D-472D-BBC8-483F0DDA7F09}" type="pres">
      <dgm:prSet presAssocID="{CBA61084-24FD-414A-B20D-59A5D45170E0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7D58560A-BC8B-4289-BDD6-86F395B5050F}" type="presOf" srcId="{CBA61084-24FD-414A-B20D-59A5D45170E0}" destId="{2862BF15-F33B-4D72-BC8D-7DCED82EC880}" srcOrd="0" destOrd="0" presId="urn:microsoft.com/office/officeart/2016/7/layout/VerticalSolidActionList"/>
    <dgm:cxn modelId="{9307461C-A411-4E3F-BC24-29F7AB038769}" srcId="{923ADC96-CDB2-4C5F-A689-4856CA1B6DFA}" destId="{CBA61084-24FD-414A-B20D-59A5D45170E0}" srcOrd="1" destOrd="0" parTransId="{BE2DC219-1B5D-40E0-8840-5C34DEF29970}" sibTransId="{3CA9A09F-5BCC-4836-AAFD-E2E9B6A35860}"/>
    <dgm:cxn modelId="{DC27A63A-BA96-4581-8336-CB651BB250D1}" type="presOf" srcId="{923ADC96-CDB2-4C5F-A689-4856CA1B6DFA}" destId="{30924312-3DB9-4DE1-9611-D27EA5BEAA63}" srcOrd="0" destOrd="0" presId="urn:microsoft.com/office/officeart/2016/7/layout/VerticalSolidActionList"/>
    <dgm:cxn modelId="{10C3F24B-4DC8-4F1E-8C82-8DAB0E3B9F3E}" type="presOf" srcId="{C791996E-DE5D-490B-B53C-9709FE58A6E0}" destId="{3AC43B33-77A1-47FD-AC9F-72E673E44151}" srcOrd="0" destOrd="0" presId="urn:microsoft.com/office/officeart/2016/7/layout/VerticalSolidActionList"/>
    <dgm:cxn modelId="{8598F66F-7A9D-42D1-AF11-EBEADC6E04DD}" srcId="{923ADC96-CDB2-4C5F-A689-4856CA1B6DFA}" destId="{D4BA0514-44E5-4097-9C8D-07FAEDA7D4C1}" srcOrd="0" destOrd="0" parTransId="{94685F2B-E452-410D-B670-62E93B44363C}" sibTransId="{0731EE0E-0BFF-4029-B5CB-FA547539CBC0}"/>
    <dgm:cxn modelId="{92D13E9B-F241-41EF-B9BB-8746B8703428}" type="presOf" srcId="{4724FFB0-AA56-45E6-9EDC-2B28B5466C2F}" destId="{FCAC6038-2D8D-472D-BBC8-483F0DDA7F09}" srcOrd="0" destOrd="0" presId="urn:microsoft.com/office/officeart/2016/7/layout/VerticalSolidActionList"/>
    <dgm:cxn modelId="{1F1D82A9-6715-4ACA-92B8-5CAF33B2911F}" srcId="{D4BA0514-44E5-4097-9C8D-07FAEDA7D4C1}" destId="{C791996E-DE5D-490B-B53C-9709FE58A6E0}" srcOrd="0" destOrd="0" parTransId="{7B4662D2-B921-4904-8A9A-2A9678A6F915}" sibTransId="{E97C2DAF-45B1-446E-908D-97F761A691F2}"/>
    <dgm:cxn modelId="{F2B45BBB-408F-4117-B2C4-9825D2FD93F7}" srcId="{CBA61084-24FD-414A-B20D-59A5D45170E0}" destId="{4724FFB0-AA56-45E6-9EDC-2B28B5466C2F}" srcOrd="0" destOrd="0" parTransId="{92F244DF-BE4A-4259-BA92-030F32A8BB22}" sibTransId="{B53BDDA1-64C1-48B2-9F24-38916E7DFB2F}"/>
    <dgm:cxn modelId="{031DE7E5-5C3F-4F56-B23E-A2541C39D454}" type="presOf" srcId="{D4BA0514-44E5-4097-9C8D-07FAEDA7D4C1}" destId="{CDF716F3-D8FA-4AFF-9574-4BF32F64C556}" srcOrd="0" destOrd="0" presId="urn:microsoft.com/office/officeart/2016/7/layout/VerticalSolidActionList"/>
    <dgm:cxn modelId="{21C7BBF6-D45D-4B3B-92DD-1A3CA05DCC78}" type="presParOf" srcId="{30924312-3DB9-4DE1-9611-D27EA5BEAA63}" destId="{B2F77147-68FD-4A54-B8A8-AB644A9442E8}" srcOrd="0" destOrd="0" presId="urn:microsoft.com/office/officeart/2016/7/layout/VerticalSolidActionList"/>
    <dgm:cxn modelId="{5F3979EA-3146-4FD5-AED9-E87B63737381}" type="presParOf" srcId="{B2F77147-68FD-4A54-B8A8-AB644A9442E8}" destId="{CDF716F3-D8FA-4AFF-9574-4BF32F64C556}" srcOrd="0" destOrd="0" presId="urn:microsoft.com/office/officeart/2016/7/layout/VerticalSolidActionList"/>
    <dgm:cxn modelId="{EF5407D1-BD05-4781-A0F6-E668DD01AA5A}" type="presParOf" srcId="{B2F77147-68FD-4A54-B8A8-AB644A9442E8}" destId="{3AC43B33-77A1-47FD-AC9F-72E673E44151}" srcOrd="1" destOrd="0" presId="urn:microsoft.com/office/officeart/2016/7/layout/VerticalSolidActionList"/>
    <dgm:cxn modelId="{25745988-B64C-4C59-B41F-CEC924ED7877}" type="presParOf" srcId="{30924312-3DB9-4DE1-9611-D27EA5BEAA63}" destId="{2294FC54-EE81-431E-BAE7-087E7519F040}" srcOrd="1" destOrd="0" presId="urn:microsoft.com/office/officeart/2016/7/layout/VerticalSolidActionList"/>
    <dgm:cxn modelId="{02C72EF0-1CB6-45B7-AF81-0CB299C6C659}" type="presParOf" srcId="{30924312-3DB9-4DE1-9611-D27EA5BEAA63}" destId="{87D6BD7E-4CDC-44F0-9706-E86087364C5B}" srcOrd="2" destOrd="0" presId="urn:microsoft.com/office/officeart/2016/7/layout/VerticalSolidActionList"/>
    <dgm:cxn modelId="{125A625D-7D74-401B-B874-FE4DE4B55D68}" type="presParOf" srcId="{87D6BD7E-4CDC-44F0-9706-E86087364C5B}" destId="{2862BF15-F33B-4D72-BC8D-7DCED82EC880}" srcOrd="0" destOrd="0" presId="urn:microsoft.com/office/officeart/2016/7/layout/VerticalSolidActionList"/>
    <dgm:cxn modelId="{7724BFC1-E5ED-4DC6-9A6B-A422E58C0B68}" type="presParOf" srcId="{87D6BD7E-4CDC-44F0-9706-E86087364C5B}" destId="{FCAC6038-2D8D-472D-BBC8-483F0DDA7F0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215"/>
          <a:ext cx="3514303" cy="119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302617" rIns="68187" bIns="30261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Equipment: </a:t>
          </a:r>
          <a:r>
            <a:rPr lang="en-US" sz="1100" b="0" kern="1200"/>
            <a:t>Wet-separating vacuum, argon tank holder, PPE, wire EDM/bandsaw, etc.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Software: </a:t>
          </a:r>
          <a:r>
            <a:rPr lang="en-US" sz="1100" b="0" kern="1200"/>
            <a:t>Magics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Lab: </a:t>
          </a:r>
          <a:r>
            <a:rPr lang="en-US" sz="1100" b="0" kern="1200"/>
            <a:t>230V outlet, chemical disposal</a:t>
          </a:r>
        </a:p>
      </dsp:txBody>
      <dsp:txXfrm>
        <a:off x="1477081" y="215"/>
        <a:ext cx="3514303" cy="1191406"/>
      </dsp:txXfrm>
    </dsp:sp>
    <dsp:sp modelId="{CDF716F3-D8FA-4AFF-9574-4BF32F64C556}">
      <dsp:nvSpPr>
        <dsp:cNvPr id="0" name=""/>
        <dsp:cNvSpPr/>
      </dsp:nvSpPr>
      <dsp:spPr>
        <a:xfrm>
          <a:off x="1188" y="215"/>
          <a:ext cx="1475893" cy="1191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117684" rIns="46491" bIns="1176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Requirements</a:t>
          </a:r>
        </a:p>
      </dsp:txBody>
      <dsp:txXfrm>
        <a:off x="1188" y="215"/>
        <a:ext cx="1475893" cy="1191406"/>
      </dsp:txXfrm>
    </dsp:sp>
    <dsp:sp modelId="{FCAC6038-2D8D-472D-BBC8-483F0DDA7F09}">
      <dsp:nvSpPr>
        <dsp:cNvPr id="0" name=""/>
        <dsp:cNvSpPr/>
      </dsp:nvSpPr>
      <dsp:spPr>
        <a:xfrm>
          <a:off x="1477081" y="1263106"/>
          <a:ext cx="3514303" cy="119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302617" rIns="68187" bIns="30261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Mike Downey: </a:t>
          </a:r>
          <a:r>
            <a:rPr lang="en-US" sz="1100" kern="1200"/>
            <a:t>Industry expert and donation involvement.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Dr. Constantin </a:t>
          </a:r>
          <a:r>
            <a:rPr lang="en-US" sz="1100" b="1" kern="1200" err="1"/>
            <a:t>Ciocanel</a:t>
          </a:r>
          <a:r>
            <a:rPr lang="en-US" sz="1100" b="1" kern="1200"/>
            <a:t>: </a:t>
          </a:r>
          <a:r>
            <a:rPr lang="en-US" sz="1100" kern="1200"/>
            <a:t>ME Department Chair and project sponsor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Honeywell and U of A: </a:t>
          </a:r>
          <a:r>
            <a:rPr lang="en-US" sz="1100" kern="1200"/>
            <a:t>Industry standards and successful installation</a:t>
          </a:r>
        </a:p>
      </dsp:txBody>
      <dsp:txXfrm>
        <a:off x="1477081" y="1263106"/>
        <a:ext cx="3514303" cy="1191406"/>
      </dsp:txXfrm>
    </dsp:sp>
    <dsp:sp modelId="{2862BF15-F33B-4D72-BC8D-7DCED82EC880}">
      <dsp:nvSpPr>
        <dsp:cNvPr id="0" name=""/>
        <dsp:cNvSpPr/>
      </dsp:nvSpPr>
      <dsp:spPr>
        <a:xfrm>
          <a:off x="1188" y="1263106"/>
          <a:ext cx="1475893" cy="1191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117684" rIns="46491" bIns="11768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Consultation with Stakeholders</a:t>
          </a:r>
        </a:p>
      </dsp:txBody>
      <dsp:txXfrm>
        <a:off x="1188" y="1263106"/>
        <a:ext cx="1475893" cy="11914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0"/>
          <a:ext cx="3514303" cy="1311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333065" rIns="68187" bIns="3330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Ensure manuals and safety documentation are available and easily accessible</a:t>
          </a:r>
        </a:p>
      </dsp:txBody>
      <dsp:txXfrm>
        <a:off x="1477081" y="0"/>
        <a:ext cx="3514303" cy="1311280"/>
      </dsp:txXfrm>
    </dsp:sp>
    <dsp:sp modelId="{CDF716F3-D8FA-4AFF-9574-4BF32F64C556}">
      <dsp:nvSpPr>
        <dsp:cNvPr id="0" name=""/>
        <dsp:cNvSpPr/>
      </dsp:nvSpPr>
      <dsp:spPr>
        <a:xfrm>
          <a:off x="1188" y="0"/>
          <a:ext cx="1475893" cy="1311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129525" rIns="46491" bIns="12952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Documentation</a:t>
          </a:r>
        </a:p>
      </dsp:txBody>
      <dsp:txXfrm>
        <a:off x="1188" y="0"/>
        <a:ext cx="1475893" cy="131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466"/>
          <a:ext cx="3514303" cy="954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42359" rIns="68187" bIns="24235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Equipment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Electrician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GE health check and upgrade</a:t>
          </a:r>
        </a:p>
      </dsp:txBody>
      <dsp:txXfrm>
        <a:off x="1477081" y="466"/>
        <a:ext cx="3514303" cy="954168"/>
      </dsp:txXfrm>
    </dsp:sp>
    <dsp:sp modelId="{CDF716F3-D8FA-4AFF-9574-4BF32F64C556}">
      <dsp:nvSpPr>
        <dsp:cNvPr id="0" name=""/>
        <dsp:cNvSpPr/>
      </dsp:nvSpPr>
      <dsp:spPr>
        <a:xfrm>
          <a:off x="1188" y="466"/>
          <a:ext cx="1475893" cy="954168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94251" rIns="46491" bIns="9425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Vendor Research</a:t>
          </a:r>
        </a:p>
      </dsp:txBody>
      <dsp:txXfrm>
        <a:off x="1188" y="466"/>
        <a:ext cx="1475893" cy="954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6379" y="541"/>
          <a:ext cx="3514303" cy="555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41059" rIns="68187" bIns="14105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Quotes for equipment</a:t>
          </a:r>
          <a:endParaRPr lang="en-US" sz="1200" b="0" kern="1200"/>
        </a:p>
      </dsp:txBody>
      <dsp:txXfrm>
        <a:off x="1476379" y="541"/>
        <a:ext cx="3514303" cy="555351"/>
      </dsp:txXfrm>
    </dsp:sp>
    <dsp:sp modelId="{CDF716F3-D8FA-4AFF-9574-4BF32F64C556}">
      <dsp:nvSpPr>
        <dsp:cNvPr id="0" name=""/>
        <dsp:cNvSpPr/>
      </dsp:nvSpPr>
      <dsp:spPr>
        <a:xfrm>
          <a:off x="485" y="541"/>
          <a:ext cx="1475893" cy="555351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54856" rIns="46491" bIns="5485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Request for Proposals</a:t>
          </a:r>
        </a:p>
      </dsp:txBody>
      <dsp:txXfrm>
        <a:off x="485" y="541"/>
        <a:ext cx="1475893" cy="555351"/>
      </dsp:txXfrm>
    </dsp:sp>
    <dsp:sp modelId="{FCAC6038-2D8D-472D-BBC8-483F0DDA7F09}">
      <dsp:nvSpPr>
        <dsp:cNvPr id="0" name=""/>
        <dsp:cNvSpPr/>
      </dsp:nvSpPr>
      <dsp:spPr>
        <a:xfrm>
          <a:off x="1476379" y="589213"/>
          <a:ext cx="3514303" cy="555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41059" rIns="68187" bIns="14105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200" b="1" kern="1200"/>
            <a:t>Compare quotes</a:t>
          </a:r>
          <a:endParaRPr lang="en-US" sz="1200" kern="1200"/>
        </a:p>
      </dsp:txBody>
      <dsp:txXfrm>
        <a:off x="1476379" y="589213"/>
        <a:ext cx="3514303" cy="555351"/>
      </dsp:txXfrm>
    </dsp:sp>
    <dsp:sp modelId="{2862BF15-F33B-4D72-BC8D-7DCED82EC880}">
      <dsp:nvSpPr>
        <dsp:cNvPr id="0" name=""/>
        <dsp:cNvSpPr/>
      </dsp:nvSpPr>
      <dsp:spPr>
        <a:xfrm>
          <a:off x="485" y="589213"/>
          <a:ext cx="1475893" cy="555351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54856" rIns="46491" bIns="5485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Evaluate Proposals</a:t>
          </a:r>
        </a:p>
      </dsp:txBody>
      <dsp:txXfrm>
        <a:off x="485" y="589213"/>
        <a:ext cx="1475893" cy="555351"/>
      </dsp:txXfrm>
    </dsp:sp>
    <dsp:sp modelId="{5E948C79-5712-4B2D-8D66-B18EBF3B556E}">
      <dsp:nvSpPr>
        <dsp:cNvPr id="0" name=""/>
        <dsp:cNvSpPr/>
      </dsp:nvSpPr>
      <dsp:spPr>
        <a:xfrm>
          <a:off x="1473883" y="1177886"/>
          <a:ext cx="3518203" cy="555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63" tIns="141059" rIns="68263" bIns="14105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200" b="1" kern="1200"/>
            <a:t>Order equipment and submit work orders</a:t>
          </a:r>
        </a:p>
      </dsp:txBody>
      <dsp:txXfrm>
        <a:off x="1473883" y="1177886"/>
        <a:ext cx="3518203" cy="555351"/>
      </dsp:txXfrm>
    </dsp:sp>
    <dsp:sp modelId="{A24E5AEF-1D76-4959-B477-CA6E0BB65BD8}">
      <dsp:nvSpPr>
        <dsp:cNvPr id="0" name=""/>
        <dsp:cNvSpPr/>
      </dsp:nvSpPr>
      <dsp:spPr>
        <a:xfrm>
          <a:off x="485" y="1177886"/>
          <a:ext cx="1473397" cy="555351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43" tIns="54856" rIns="46543" bIns="5485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500" kern="1200"/>
            <a:t>Contact Finalization</a:t>
          </a:r>
        </a:p>
      </dsp:txBody>
      <dsp:txXfrm>
        <a:off x="485" y="1177886"/>
        <a:ext cx="1473397" cy="555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147"/>
          <a:ext cx="3514303" cy="813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06659" rIns="68187" bIns="20665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Meet with chemical safety representative in IDEA Lab: </a:t>
          </a:r>
          <a:r>
            <a:rPr lang="en-US" sz="1100" b="0" kern="1200"/>
            <a:t>ventilation, safety procedures, machine and gas placement, etc.</a:t>
          </a:r>
        </a:p>
      </dsp:txBody>
      <dsp:txXfrm>
        <a:off x="1477081" y="147"/>
        <a:ext cx="3514303" cy="813618"/>
      </dsp:txXfrm>
    </dsp:sp>
    <dsp:sp modelId="{CDF716F3-D8FA-4AFF-9574-4BF32F64C556}">
      <dsp:nvSpPr>
        <dsp:cNvPr id="0" name=""/>
        <dsp:cNvSpPr/>
      </dsp:nvSpPr>
      <dsp:spPr>
        <a:xfrm>
          <a:off x="1188" y="147"/>
          <a:ext cx="1475893" cy="81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0367" rIns="46491" bIns="803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Site Preparation</a:t>
          </a:r>
        </a:p>
      </dsp:txBody>
      <dsp:txXfrm>
        <a:off x="1188" y="147"/>
        <a:ext cx="1475893" cy="813618"/>
      </dsp:txXfrm>
    </dsp:sp>
    <dsp:sp modelId="{FCAC6038-2D8D-472D-BBC8-483F0DDA7F09}">
      <dsp:nvSpPr>
        <dsp:cNvPr id="0" name=""/>
        <dsp:cNvSpPr/>
      </dsp:nvSpPr>
      <dsp:spPr>
        <a:xfrm>
          <a:off x="1477081" y="862583"/>
          <a:ext cx="3514303" cy="813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06659" rIns="68187" bIns="20665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Install 230V outlet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Ensure safe disposal area</a:t>
          </a:r>
        </a:p>
      </dsp:txBody>
      <dsp:txXfrm>
        <a:off x="1477081" y="862583"/>
        <a:ext cx="3514303" cy="813618"/>
      </dsp:txXfrm>
    </dsp:sp>
    <dsp:sp modelId="{2862BF15-F33B-4D72-BC8D-7DCED82EC880}">
      <dsp:nvSpPr>
        <dsp:cNvPr id="0" name=""/>
        <dsp:cNvSpPr/>
      </dsp:nvSpPr>
      <dsp:spPr>
        <a:xfrm>
          <a:off x="1188" y="862583"/>
          <a:ext cx="1475893" cy="81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0367" rIns="46491" bIns="8036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Infrastructure Checks</a:t>
          </a:r>
        </a:p>
      </dsp:txBody>
      <dsp:txXfrm>
        <a:off x="1188" y="862583"/>
        <a:ext cx="1475893" cy="813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160"/>
          <a:ext cx="3514303" cy="884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24737" rIns="68187" bIns="22473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First print tutorial with model and full instruction manual: </a:t>
          </a:r>
          <a:r>
            <a:rPr lang="en-US" sz="1100" b="0" kern="1200"/>
            <a:t>How to slice a model in Magics, upload and use printer software, and run printer.</a:t>
          </a:r>
        </a:p>
      </dsp:txBody>
      <dsp:txXfrm>
        <a:off x="1477081" y="160"/>
        <a:ext cx="3514303" cy="884792"/>
      </dsp:txXfrm>
    </dsp:sp>
    <dsp:sp modelId="{CDF716F3-D8FA-4AFF-9574-4BF32F64C556}">
      <dsp:nvSpPr>
        <dsp:cNvPr id="0" name=""/>
        <dsp:cNvSpPr/>
      </dsp:nvSpPr>
      <dsp:spPr>
        <a:xfrm>
          <a:off x="1188" y="160"/>
          <a:ext cx="1475893" cy="884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7398" rIns="46491" bIns="873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User Training</a:t>
          </a:r>
        </a:p>
      </dsp:txBody>
      <dsp:txXfrm>
        <a:off x="1188" y="160"/>
        <a:ext cx="1475893" cy="884792"/>
      </dsp:txXfrm>
    </dsp:sp>
    <dsp:sp modelId="{FCAC6038-2D8D-472D-BBC8-483F0DDA7F09}">
      <dsp:nvSpPr>
        <dsp:cNvPr id="0" name=""/>
        <dsp:cNvSpPr/>
      </dsp:nvSpPr>
      <dsp:spPr>
        <a:xfrm>
          <a:off x="1477081" y="938039"/>
          <a:ext cx="3514303" cy="884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24737" rIns="68187" bIns="22473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IDEA Lab employee will need to maintain printer</a:t>
          </a:r>
        </a:p>
      </dsp:txBody>
      <dsp:txXfrm>
        <a:off x="1477081" y="938039"/>
        <a:ext cx="3514303" cy="884792"/>
      </dsp:txXfrm>
    </dsp:sp>
    <dsp:sp modelId="{2862BF15-F33B-4D72-BC8D-7DCED82EC880}">
      <dsp:nvSpPr>
        <dsp:cNvPr id="0" name=""/>
        <dsp:cNvSpPr/>
      </dsp:nvSpPr>
      <dsp:spPr>
        <a:xfrm>
          <a:off x="1188" y="938039"/>
          <a:ext cx="1475893" cy="884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7398" rIns="46491" bIns="873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Maintenance Training</a:t>
          </a:r>
        </a:p>
      </dsp:txBody>
      <dsp:txXfrm>
        <a:off x="1188" y="938039"/>
        <a:ext cx="1475893" cy="884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152"/>
          <a:ext cx="3514303" cy="8414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13739" rIns="68187" bIns="2137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Find alignment issues and determine cause</a:t>
          </a:r>
          <a:endParaRPr lang="en-US" sz="1100" b="0" kern="1200"/>
        </a:p>
      </dsp:txBody>
      <dsp:txXfrm>
        <a:off x="1477081" y="152"/>
        <a:ext cx="3514303" cy="841492"/>
      </dsp:txXfrm>
    </dsp:sp>
    <dsp:sp modelId="{CDF716F3-D8FA-4AFF-9574-4BF32F64C556}">
      <dsp:nvSpPr>
        <dsp:cNvPr id="0" name=""/>
        <dsp:cNvSpPr/>
      </dsp:nvSpPr>
      <dsp:spPr>
        <a:xfrm>
          <a:off x="1188" y="152"/>
          <a:ext cx="1475893" cy="841492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3121" rIns="46491" bIns="831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Troubleshooting</a:t>
          </a:r>
        </a:p>
      </dsp:txBody>
      <dsp:txXfrm>
        <a:off x="1188" y="152"/>
        <a:ext cx="1475893" cy="841492"/>
      </dsp:txXfrm>
    </dsp:sp>
    <dsp:sp modelId="{FCAC6038-2D8D-472D-BBC8-483F0DDA7F09}">
      <dsp:nvSpPr>
        <dsp:cNvPr id="0" name=""/>
        <dsp:cNvSpPr/>
      </dsp:nvSpPr>
      <dsp:spPr>
        <a:xfrm>
          <a:off x="1477081" y="892134"/>
          <a:ext cx="3514303" cy="8414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13739" rIns="68187" bIns="21373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Determine if external technician needed for repair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Fix issue</a:t>
          </a:r>
        </a:p>
      </dsp:txBody>
      <dsp:txXfrm>
        <a:off x="1477081" y="892134"/>
        <a:ext cx="3514303" cy="841492"/>
      </dsp:txXfrm>
    </dsp:sp>
    <dsp:sp modelId="{2862BF15-F33B-4D72-BC8D-7DCED82EC880}">
      <dsp:nvSpPr>
        <dsp:cNvPr id="0" name=""/>
        <dsp:cNvSpPr/>
      </dsp:nvSpPr>
      <dsp:spPr>
        <a:xfrm>
          <a:off x="1188" y="892134"/>
          <a:ext cx="1475893" cy="841492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83121" rIns="46491" bIns="831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Machine Repair</a:t>
          </a:r>
        </a:p>
      </dsp:txBody>
      <dsp:txXfrm>
        <a:off x="1188" y="892134"/>
        <a:ext cx="1475893" cy="841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6861" y="650"/>
          <a:ext cx="3514303" cy="66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69253" rIns="68187" bIns="16925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Built in software configuration and machine calibration</a:t>
          </a:r>
          <a:endParaRPr lang="en-US" sz="1100" b="0" kern="1200"/>
        </a:p>
      </dsp:txBody>
      <dsp:txXfrm>
        <a:off x="1476861" y="650"/>
        <a:ext cx="3514303" cy="666350"/>
      </dsp:txXfrm>
    </dsp:sp>
    <dsp:sp modelId="{CDF716F3-D8FA-4AFF-9574-4BF32F64C556}">
      <dsp:nvSpPr>
        <dsp:cNvPr id="0" name=""/>
        <dsp:cNvSpPr/>
      </dsp:nvSpPr>
      <dsp:spPr>
        <a:xfrm>
          <a:off x="968" y="650"/>
          <a:ext cx="1475893" cy="666350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65821" rIns="46491" bIns="658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Initial Calibration and Configuration</a:t>
          </a:r>
        </a:p>
      </dsp:txBody>
      <dsp:txXfrm>
        <a:off x="968" y="650"/>
        <a:ext cx="1475893" cy="666350"/>
      </dsp:txXfrm>
    </dsp:sp>
    <dsp:sp modelId="{FCAC6038-2D8D-472D-BBC8-483F0DDA7F09}">
      <dsp:nvSpPr>
        <dsp:cNvPr id="0" name=""/>
        <dsp:cNvSpPr/>
      </dsp:nvSpPr>
      <dsp:spPr>
        <a:xfrm>
          <a:off x="1476861" y="706982"/>
          <a:ext cx="3514303" cy="66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69253" rIns="68187" bIns="16925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Test emergency stops, ventilation, etc.</a:t>
          </a:r>
        </a:p>
      </dsp:txBody>
      <dsp:txXfrm>
        <a:off x="1476861" y="706982"/>
        <a:ext cx="3514303" cy="666350"/>
      </dsp:txXfrm>
    </dsp:sp>
    <dsp:sp modelId="{2862BF15-F33B-4D72-BC8D-7DCED82EC880}">
      <dsp:nvSpPr>
        <dsp:cNvPr id="0" name=""/>
        <dsp:cNvSpPr/>
      </dsp:nvSpPr>
      <dsp:spPr>
        <a:xfrm>
          <a:off x="968" y="706982"/>
          <a:ext cx="1475893" cy="666350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65821" rIns="46491" bIns="658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Safety Testing</a:t>
          </a:r>
        </a:p>
      </dsp:txBody>
      <dsp:txXfrm>
        <a:off x="968" y="706982"/>
        <a:ext cx="1475893" cy="666350"/>
      </dsp:txXfrm>
    </dsp:sp>
    <dsp:sp modelId="{5E948C79-5712-4B2D-8D66-B18EBF3B556E}">
      <dsp:nvSpPr>
        <dsp:cNvPr id="0" name=""/>
        <dsp:cNvSpPr/>
      </dsp:nvSpPr>
      <dsp:spPr>
        <a:xfrm>
          <a:off x="1469500" y="1413314"/>
          <a:ext cx="3522104" cy="66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39" tIns="169253" rIns="68339" bIns="16925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Without material, then with material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100" b="1" kern="1200"/>
            <a:t>Starting with small prints</a:t>
          </a:r>
        </a:p>
      </dsp:txBody>
      <dsp:txXfrm>
        <a:off x="1469500" y="1413314"/>
        <a:ext cx="3522104" cy="666350"/>
      </dsp:txXfrm>
    </dsp:sp>
    <dsp:sp modelId="{A24E5AEF-1D76-4959-B477-CA6E0BB65BD8}">
      <dsp:nvSpPr>
        <dsp:cNvPr id="0" name=""/>
        <dsp:cNvSpPr/>
      </dsp:nvSpPr>
      <dsp:spPr>
        <a:xfrm>
          <a:off x="968" y="1413314"/>
          <a:ext cx="1468532" cy="666350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95" tIns="65821" rIns="46595" bIns="6582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400" kern="1200"/>
            <a:t>Functional Testing</a:t>
          </a:r>
        </a:p>
      </dsp:txBody>
      <dsp:txXfrm>
        <a:off x="968" y="1413314"/>
        <a:ext cx="1468532" cy="666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128"/>
          <a:ext cx="3514303" cy="709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80209" rIns="68187" bIns="18020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Manual installation guide</a:t>
          </a:r>
        </a:p>
      </dsp:txBody>
      <dsp:txXfrm>
        <a:off x="1477081" y="128"/>
        <a:ext cx="3514303" cy="709483"/>
      </dsp:txXfrm>
    </dsp:sp>
    <dsp:sp modelId="{CDF716F3-D8FA-4AFF-9574-4BF32F64C556}">
      <dsp:nvSpPr>
        <dsp:cNvPr id="0" name=""/>
        <dsp:cNvSpPr/>
      </dsp:nvSpPr>
      <dsp:spPr>
        <a:xfrm>
          <a:off x="1188" y="128"/>
          <a:ext cx="1475893" cy="709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70081" rIns="46491" bIns="70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Installation</a:t>
          </a:r>
        </a:p>
      </dsp:txBody>
      <dsp:txXfrm>
        <a:off x="1188" y="128"/>
        <a:ext cx="1475893" cy="709483"/>
      </dsp:txXfrm>
    </dsp:sp>
    <dsp:sp modelId="{FCAC6038-2D8D-472D-BBC8-483F0DDA7F09}">
      <dsp:nvSpPr>
        <dsp:cNvPr id="0" name=""/>
        <dsp:cNvSpPr/>
      </dsp:nvSpPr>
      <dsp:spPr>
        <a:xfrm>
          <a:off x="1477081" y="752181"/>
          <a:ext cx="3514303" cy="709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180209" rIns="68187" bIns="18020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Install Magics on new computer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Ensure existing machine software is operational</a:t>
          </a:r>
        </a:p>
      </dsp:txBody>
      <dsp:txXfrm>
        <a:off x="1477081" y="752181"/>
        <a:ext cx="3514303" cy="709483"/>
      </dsp:txXfrm>
    </dsp:sp>
    <dsp:sp modelId="{2862BF15-F33B-4D72-BC8D-7DCED82EC880}">
      <dsp:nvSpPr>
        <dsp:cNvPr id="0" name=""/>
        <dsp:cNvSpPr/>
      </dsp:nvSpPr>
      <dsp:spPr>
        <a:xfrm>
          <a:off x="1188" y="752181"/>
          <a:ext cx="1475893" cy="709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70081" rIns="46491" bIns="70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Software Setup</a:t>
          </a:r>
        </a:p>
      </dsp:txBody>
      <dsp:txXfrm>
        <a:off x="1188" y="752181"/>
        <a:ext cx="1475893" cy="7094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43B33-77A1-47FD-AC9F-72E673E44151}">
      <dsp:nvSpPr>
        <dsp:cNvPr id="0" name=""/>
        <dsp:cNvSpPr/>
      </dsp:nvSpPr>
      <dsp:spPr>
        <a:xfrm>
          <a:off x="1477081" y="182"/>
          <a:ext cx="3514303" cy="1009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56460" rIns="68187" bIns="25646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Maintenance schedule and instructions</a:t>
          </a:r>
          <a:endParaRPr lang="en-US" sz="1500" b="0" kern="1200"/>
        </a:p>
      </dsp:txBody>
      <dsp:txXfrm>
        <a:off x="1477081" y="182"/>
        <a:ext cx="3514303" cy="1009684"/>
      </dsp:txXfrm>
    </dsp:sp>
    <dsp:sp modelId="{CDF716F3-D8FA-4AFF-9574-4BF32F64C556}">
      <dsp:nvSpPr>
        <dsp:cNvPr id="0" name=""/>
        <dsp:cNvSpPr/>
      </dsp:nvSpPr>
      <dsp:spPr>
        <a:xfrm>
          <a:off x="1188" y="182"/>
          <a:ext cx="1475893" cy="1009684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99734" rIns="46491" bIns="9973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Regular Maintenance</a:t>
          </a:r>
        </a:p>
      </dsp:txBody>
      <dsp:txXfrm>
        <a:off x="1188" y="182"/>
        <a:ext cx="1475893" cy="1009684"/>
      </dsp:txXfrm>
    </dsp:sp>
    <dsp:sp modelId="{FCAC6038-2D8D-472D-BBC8-483F0DDA7F09}">
      <dsp:nvSpPr>
        <dsp:cNvPr id="0" name=""/>
        <dsp:cNvSpPr/>
      </dsp:nvSpPr>
      <dsp:spPr>
        <a:xfrm>
          <a:off x="1477081" y="1070448"/>
          <a:ext cx="3514303" cy="1009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7" tIns="256460" rIns="68187" bIns="25646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n-US" sz="1500" b="1" kern="1200"/>
            <a:t>Maintain GE contact for repairs and support</a:t>
          </a:r>
        </a:p>
      </dsp:txBody>
      <dsp:txXfrm>
        <a:off x="1477081" y="1070448"/>
        <a:ext cx="3514303" cy="1009684"/>
      </dsp:txXfrm>
    </dsp:sp>
    <dsp:sp modelId="{2862BF15-F33B-4D72-BC8D-7DCED82EC880}">
      <dsp:nvSpPr>
        <dsp:cNvPr id="0" name=""/>
        <dsp:cNvSpPr/>
      </dsp:nvSpPr>
      <dsp:spPr>
        <a:xfrm>
          <a:off x="1188" y="1070448"/>
          <a:ext cx="1475893" cy="1009684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91" tIns="99734" rIns="46491" bIns="9973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Vendor Support</a:t>
          </a:r>
        </a:p>
      </dsp:txBody>
      <dsp:txXfrm>
        <a:off x="1188" y="1070448"/>
        <a:ext cx="1475893" cy="100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EA37C-5B4F-413B-9534-9C38D259545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CC95-BF52-448A-86B2-B21E557D1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3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8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7DB1-58F9-56B8-7809-49F87EDB8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A35DD-9A31-9960-B2B3-6030FCC8D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EC01-9059-AFF5-D51E-C08EAAB8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DA83-FCE1-4C2B-9213-1DB3F9BA85C7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A90A-D78C-82D1-C168-1292D3A3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B935-9082-2C46-B7B7-5289756F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C174-8E39-27FE-9FF7-4567AB50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F62A-7640-BF5F-F6DD-CA33C3F5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ABAB-E092-1F95-F57E-DC6D23AF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C76A-5C14-498B-B06F-53C0D8B86A13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D5D9-40D1-19C8-4751-6FFC019A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109-D928-7EE8-8DEA-1639CE15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C06A5-E766-D70B-27BC-04CBF34A7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17C2B-8CB6-86C7-BFAF-2848EA5F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60BB-5989-5FF5-C66C-96ED3D9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36C5-1DA1-4F32-97F1-2C0D27652363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C86C-35B6-3509-31C6-FD98EFF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EEA3-CDA7-90CA-3C95-F4BECE19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2031-5A9A-5BA7-57BA-586767E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1490-15BB-BC1F-93C2-8C1008A0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5067-4124-6B7D-98AA-B95C5C50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673-BF9D-4808-BAB8-435B31936AC1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3594-5CEB-704B-C1EB-C12480E0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18FD-7CE2-9A96-65F9-5267ABEF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0B88-9772-577F-5616-D891279B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168A-DCD8-1BFB-B8A1-20283EA4A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45D9-783C-0BB6-22A7-EF4F4C14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DA55-2454-41FB-8753-46732940405A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B327-871C-2571-F5DB-9F7E458E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58AA-740F-E041-48EB-61438327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0CE2-780D-E759-02D8-8260CA4A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AA6-C58A-2C28-5CA8-24C4CC75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54152-5E0E-AB5B-8856-B5FED556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3682-ED81-2975-127B-2243552D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CF1-AAE4-499C-A854-A98988210E14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3442-E7E2-9126-C910-6DAF3BF7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8CC7-369A-6D88-3004-0495DAFE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7F21-0424-6EDC-08AD-C5E911C4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7FD3-60C2-AE51-3A9E-66AE9D83C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19A20-9F12-B673-433F-56B1E6BEF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11727-447B-8BD5-3127-FD7270A02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72133-5049-416F-77A3-729ECE51E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5DA8D-1CD2-776E-4553-C333C0BC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9BBC-55E5-4EB5-B554-BDABF1E2933C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89268-0E44-877A-D713-25B5CBD5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2C845-958D-331B-1602-A059F5D9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B32A-1DC7-91D9-6DED-39967D60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F4881-35A8-353F-5A7E-37AF19A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06DE-E7D8-4578-8B29-1436F23829DF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AF1A6-CD5A-FFFC-8E31-ACDA68E3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8EBBA-97C2-1D36-408A-F40D427C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BEA33-E8E5-45A5-690F-97094CA2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9C6-BF51-4BC5-91FE-B70EDF972231}" type="datetime1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6927F-A28E-D84C-6437-7B7A6FB7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C4B24-419D-B060-5191-8D60D7B1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5D7D-0749-7F0A-2E29-C6524D76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AD0B-D2E2-3090-118B-4E920CF1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15E87-719F-AA84-06D6-6F81054AE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9F284-E0F0-FE02-E418-2BBA82D2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B146-A3C9-49E9-8687-0581C204F034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82A2-2DD1-9FDB-9622-668891D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FE7B2-99D6-D704-79A8-9D2C8B6F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D9A8-CD7D-FAE9-1BD5-ADEB014A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934C5-F0EA-8C30-C446-77319883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E288F-A462-C90B-9BB4-5688A529F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ECC8-6AE9-F4E8-9F7B-01691F2F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D6A9-BA15-4971-AF2E-9CD158B8F866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8E9E-AA48-C494-4D93-47401FDE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C982-7760-4F9C-2F95-C044AA7D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878DA-16E6-5D91-AC64-33EB0CC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A24C3-2608-061F-134D-0CBD7457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1092-9C5B-856E-D281-360917421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01F0D-3C7F-4714-B116-75E25FA3321E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4CC2-F741-A80C-B500-955771ACD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2C3A-2D72-AFA3-4472-6E891516D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012"/>
            <a:ext cx="9144000" cy="1445787"/>
          </a:xfrm>
        </p:spPr>
        <p:txBody>
          <a:bodyPr anchor="ctr">
            <a:noAutofit/>
          </a:bodyPr>
          <a:lstStyle/>
          <a:p>
            <a:r>
              <a:rPr lang="en-US" sz="8000" b="1">
                <a:solidFill>
                  <a:srgbClr val="F8B700"/>
                </a:solidFill>
                <a:latin typeface="Arial"/>
                <a:cs typeface="Arial"/>
              </a:rPr>
              <a:t>Metal 3D Printer</a:t>
            </a:r>
            <a:endParaRPr lang="en-US" sz="8000">
              <a:solidFill>
                <a:srgbClr val="F8B700"/>
              </a:solidFill>
            </a:endParaRPr>
          </a:p>
        </p:txBody>
      </p:sp>
      <p:sp>
        <p:nvSpPr>
          <p:cNvPr id="7" name="H2">
            <a:extLst>
              <a:ext uri="{FF2B5EF4-FFF2-40B4-BE49-F238E27FC236}">
                <a16:creationId xmlns:a16="http://schemas.microsoft.com/office/drawing/2014/main" id="{D15E5935-7826-A781-7B22-8B808BEB773B}"/>
              </a:ext>
            </a:extLst>
          </p:cNvPr>
          <p:cNvSpPr txBox="1"/>
          <p:nvPr/>
        </p:nvSpPr>
        <p:spPr>
          <a:xfrm>
            <a:off x="2246376" y="3322799"/>
            <a:ext cx="769924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prstClr val="white"/>
                </a:solidFill>
                <a:latin typeface="Arial"/>
                <a:ea typeface="+mj-ea"/>
                <a:cs typeface="Arial"/>
              </a:rPr>
              <a:t>Nathan Krikawa, Nolan Hann</a:t>
            </a:r>
          </a:p>
        </p:txBody>
      </p:sp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Engineering Calc. FEA Bracket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Nathan Krikawa  </a:t>
            </a:r>
            <a:fld id="{8C0012FA-D9C2-47E6-96CA-8F5C671652A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computer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F4A82300-B1AC-7A9C-8E94-AE559E00D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765" y="1602444"/>
            <a:ext cx="2849766" cy="1826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mputer screen shot of a blue object&#10;&#10;Description automatically generated">
            <a:extLst>
              <a:ext uri="{FF2B5EF4-FFF2-40B4-BE49-F238E27FC236}">
                <a16:creationId xmlns:a16="http://schemas.microsoft.com/office/drawing/2014/main" id="{F673F54D-AECE-4B9C-9688-5E454C242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45" y="1733292"/>
            <a:ext cx="6127487" cy="393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65D6D31-8D3A-C829-0F6F-3EA8F8C25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765" y="4020688"/>
            <a:ext cx="2849766" cy="1834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345919-44C4-DAE5-4E35-61C9DD313D82}"/>
              </a:ext>
            </a:extLst>
          </p:cNvPr>
          <p:cNvSpPr txBox="1"/>
          <p:nvPr/>
        </p:nvSpPr>
        <p:spPr>
          <a:xfrm>
            <a:off x="2197451" y="5731280"/>
            <a:ext cx="350867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15: FEA Results - 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DC64E-F88D-4F52-A249-C04E8EF23782}"/>
              </a:ext>
            </a:extLst>
          </p:cNvPr>
          <p:cNvSpPr txBox="1"/>
          <p:nvPr/>
        </p:nvSpPr>
        <p:spPr>
          <a:xfrm>
            <a:off x="7754311" y="3494011"/>
            <a:ext cx="350867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16: FEA Results - Displacement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12E08-713B-333D-CD34-44B110F6563B}"/>
              </a:ext>
            </a:extLst>
          </p:cNvPr>
          <p:cNvSpPr txBox="1"/>
          <p:nvPr/>
        </p:nvSpPr>
        <p:spPr>
          <a:xfrm>
            <a:off x="7754311" y="5919958"/>
            <a:ext cx="350867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17: FEA Results – Generated Mesh</a:t>
            </a:r>
          </a:p>
        </p:txBody>
      </p:sp>
    </p:spTree>
    <p:extLst>
      <p:ext uri="{BB962C8B-B14F-4D97-AF65-F5344CB8AC3E}">
        <p14:creationId xmlns:p14="http://schemas.microsoft.com/office/powerpoint/2010/main" val="168996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1137942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Engineering Calc. Tensile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A 3d model of a tall object&#10;&#10;Description automatically generated">
            <a:extLst>
              <a:ext uri="{FF2B5EF4-FFF2-40B4-BE49-F238E27FC236}">
                <a16:creationId xmlns:a16="http://schemas.microsoft.com/office/drawing/2014/main" id="{3273EC76-9446-8E37-3E13-88264568A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76" y="2075543"/>
            <a:ext cx="5718319" cy="292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diagram of a cylindrical object&#10;&#10;Description automatically generated">
            <a:extLst>
              <a:ext uri="{FF2B5EF4-FFF2-40B4-BE49-F238E27FC236}">
                <a16:creationId xmlns:a16="http://schemas.microsoft.com/office/drawing/2014/main" id="{8ED83FD6-9969-2DC2-CD1A-FBC6FED5A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793" y="2078037"/>
            <a:ext cx="5717163" cy="2920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1F3CB-8C7E-06CE-2BA0-4A771588373F}"/>
              </a:ext>
            </a:extLst>
          </p:cNvPr>
          <p:cNvSpPr txBox="1"/>
          <p:nvPr/>
        </p:nvSpPr>
        <p:spPr>
          <a:xfrm>
            <a:off x="1168192" y="5082564"/>
            <a:ext cx="3826885" cy="3157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18: Flat Test Specimen – Stress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CA41C-6C37-1D0C-7DA8-4FA56984CB7D}"/>
              </a:ext>
            </a:extLst>
          </p:cNvPr>
          <p:cNvSpPr txBox="1"/>
          <p:nvPr/>
        </p:nvSpPr>
        <p:spPr>
          <a:xfrm>
            <a:off x="6967671" y="5082564"/>
            <a:ext cx="405340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19: Round Test Specimen – Stress Results</a:t>
            </a:r>
          </a:p>
        </p:txBody>
      </p:sp>
    </p:spTree>
    <p:extLst>
      <p:ext uri="{BB962C8B-B14F-4D97-AF65-F5344CB8AC3E}">
        <p14:creationId xmlns:p14="http://schemas.microsoft.com/office/powerpoint/2010/main" val="255979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Commissioning Evaluation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609C0-1ABD-1B12-C61E-6BEC3F551F9B}"/>
              </a:ext>
            </a:extLst>
          </p:cNvPr>
          <p:cNvSpPr txBox="1"/>
          <p:nvPr/>
        </p:nvSpPr>
        <p:spPr>
          <a:xfrm>
            <a:off x="448946" y="1747308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1.   Needs Assessment</a:t>
            </a:r>
          </a:p>
        </p:txBody>
      </p:sp>
      <p:graphicFrame>
        <p:nvGraphicFramePr>
          <p:cNvPr id="47" name="TextBox 3">
            <a:extLst>
              <a:ext uri="{FF2B5EF4-FFF2-40B4-BE49-F238E27FC236}">
                <a16:creationId xmlns:a16="http://schemas.microsoft.com/office/drawing/2014/main" id="{3FD0BAC9-89A2-5786-339E-3C8DF6A90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571087"/>
              </p:ext>
            </p:extLst>
          </p:nvPr>
        </p:nvGraphicFramePr>
        <p:xfrm>
          <a:off x="521876" y="2111659"/>
          <a:ext cx="4992573" cy="245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9" name="TextBox 3">
            <a:extLst>
              <a:ext uri="{FF2B5EF4-FFF2-40B4-BE49-F238E27FC236}">
                <a16:creationId xmlns:a16="http://schemas.microsoft.com/office/drawing/2014/main" id="{40D5C968-79AD-6F0E-E473-E3F13B866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046198"/>
              </p:ext>
            </p:extLst>
          </p:nvPr>
        </p:nvGraphicFramePr>
        <p:xfrm>
          <a:off x="521874" y="5176428"/>
          <a:ext cx="4992573" cy="95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3643C943-4B84-6A1B-4C74-6DC7D146AB41}"/>
              </a:ext>
            </a:extLst>
          </p:cNvPr>
          <p:cNvSpPr txBox="1"/>
          <p:nvPr/>
        </p:nvSpPr>
        <p:spPr>
          <a:xfrm>
            <a:off x="448946" y="4807096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2.   Vendor Selection and Procurement</a:t>
            </a:r>
          </a:p>
        </p:txBody>
      </p:sp>
      <p:graphicFrame>
        <p:nvGraphicFramePr>
          <p:cNvPr id="51" name="TextBox 3">
            <a:extLst>
              <a:ext uri="{FF2B5EF4-FFF2-40B4-BE49-F238E27FC236}">
                <a16:creationId xmlns:a16="http://schemas.microsoft.com/office/drawing/2014/main" id="{AC2879B3-900A-D96C-E0FA-A790FAA56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29036"/>
              </p:ext>
            </p:extLst>
          </p:nvPr>
        </p:nvGraphicFramePr>
        <p:xfrm>
          <a:off x="6353762" y="2111660"/>
          <a:ext cx="4992573" cy="17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A86FB249-4F0E-ABCA-1386-DD7F17CD9AC1}"/>
              </a:ext>
            </a:extLst>
          </p:cNvPr>
          <p:cNvSpPr txBox="1"/>
          <p:nvPr/>
        </p:nvSpPr>
        <p:spPr>
          <a:xfrm>
            <a:off x="6293909" y="4080563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3.   Pre-Installation Planning</a:t>
            </a:r>
          </a:p>
        </p:txBody>
      </p:sp>
      <p:graphicFrame>
        <p:nvGraphicFramePr>
          <p:cNvPr id="53" name="TextBox 3">
            <a:extLst>
              <a:ext uri="{FF2B5EF4-FFF2-40B4-BE49-F238E27FC236}">
                <a16:creationId xmlns:a16="http://schemas.microsoft.com/office/drawing/2014/main" id="{670EC092-43DF-43D3-DCF2-4C87500D7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640656"/>
              </p:ext>
            </p:extLst>
          </p:nvPr>
        </p:nvGraphicFramePr>
        <p:xfrm>
          <a:off x="6361227" y="4459534"/>
          <a:ext cx="4992573" cy="167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54961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Commissioning Process Cont.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F4091AD9-3080-8386-8C58-2AB7CDA9D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71659"/>
              </p:ext>
            </p:extLst>
          </p:nvPr>
        </p:nvGraphicFramePr>
        <p:xfrm>
          <a:off x="6361227" y="4334298"/>
          <a:ext cx="4992573" cy="182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4024BC-4145-D9D3-53F6-21A6B64645A0}"/>
              </a:ext>
            </a:extLst>
          </p:cNvPr>
          <p:cNvSpPr txBox="1"/>
          <p:nvPr/>
        </p:nvSpPr>
        <p:spPr>
          <a:xfrm>
            <a:off x="432118" y="3702861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5. Testing</a:t>
            </a:r>
          </a:p>
        </p:txBody>
      </p:sp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05771230-5C07-57CC-0330-7238AF918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1195"/>
              </p:ext>
            </p:extLst>
          </p:nvPr>
        </p:nvGraphicFramePr>
        <p:xfrm>
          <a:off x="6353762" y="2044342"/>
          <a:ext cx="4992573" cy="17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BE42A77-022D-5551-8E42-AC49824B1A12}"/>
              </a:ext>
            </a:extLst>
          </p:cNvPr>
          <p:cNvSpPr txBox="1"/>
          <p:nvPr/>
        </p:nvSpPr>
        <p:spPr>
          <a:xfrm>
            <a:off x="6271470" y="3962992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6.   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AE4B1-433A-69E3-0634-A3CB78501BC1}"/>
              </a:ext>
            </a:extLst>
          </p:cNvPr>
          <p:cNvSpPr txBox="1"/>
          <p:nvPr/>
        </p:nvSpPr>
        <p:spPr>
          <a:xfrm>
            <a:off x="432118" y="1672037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4.   Installation and Setup</a:t>
            </a:r>
          </a:p>
        </p:txBody>
      </p:sp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FDB88D92-9D15-B6ED-9040-D03B61856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13749"/>
              </p:ext>
            </p:extLst>
          </p:nvPr>
        </p:nvGraphicFramePr>
        <p:xfrm>
          <a:off x="521875" y="4076975"/>
          <a:ext cx="4992573" cy="208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29EB3E63-C7A3-A661-09AF-E09A5D73F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060304"/>
              </p:ext>
            </p:extLst>
          </p:nvPr>
        </p:nvGraphicFramePr>
        <p:xfrm>
          <a:off x="521875" y="2044342"/>
          <a:ext cx="4992573" cy="146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21015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Commissioning Process Cont.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024BC-4145-D9D3-53F6-21A6B64645A0}"/>
              </a:ext>
            </a:extLst>
          </p:cNvPr>
          <p:cNvSpPr txBox="1"/>
          <p:nvPr/>
        </p:nvSpPr>
        <p:spPr>
          <a:xfrm>
            <a:off x="432118" y="1672104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7.   Ongoing Maintenance and Support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AE4B1-433A-69E3-0634-A3CB78501BC1}"/>
              </a:ext>
            </a:extLst>
          </p:cNvPr>
          <p:cNvSpPr txBox="1"/>
          <p:nvPr/>
        </p:nvSpPr>
        <p:spPr>
          <a:xfrm>
            <a:off x="432118" y="4473738"/>
            <a:ext cx="49925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8.   Documentation and Handover</a:t>
            </a:r>
          </a:p>
        </p:txBody>
      </p:sp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FDB88D92-9D15-B6ED-9040-D03B61856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235993"/>
              </p:ext>
            </p:extLst>
          </p:nvPr>
        </p:nvGraphicFramePr>
        <p:xfrm>
          <a:off x="521875" y="2046218"/>
          <a:ext cx="4992573" cy="208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29EB3E63-C7A3-A661-09AF-E09A5D73F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495832"/>
              </p:ext>
            </p:extLst>
          </p:nvPr>
        </p:nvGraphicFramePr>
        <p:xfrm>
          <a:off x="521875" y="4846043"/>
          <a:ext cx="4992573" cy="131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1B3787-8CF6-3163-BD77-673A37C5C9B4}"/>
              </a:ext>
            </a:extLst>
          </p:cNvPr>
          <p:cNvSpPr txBox="1"/>
          <p:nvPr/>
        </p:nvSpPr>
        <p:spPr>
          <a:xfrm>
            <a:off x="6525313" y="2715345"/>
            <a:ext cx="4992573" cy="2822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Successful Commissioning: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Fixed and fully operational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Safe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Ready for IDEA Lab training and student work orders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Ready for implementation into ME 286L curriculum</a:t>
            </a:r>
          </a:p>
        </p:txBody>
      </p:sp>
    </p:spTree>
    <p:extLst>
      <p:ext uri="{BB962C8B-B14F-4D97-AF65-F5344CB8AC3E}">
        <p14:creationId xmlns:p14="http://schemas.microsoft.com/office/powerpoint/2010/main" val="120781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Schedule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AAB9B52-1B57-925C-7B8F-C0CBDFA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Nathan Krikawa  </a:t>
            </a:r>
            <a:fld id="{175166F6-F931-CC42-835D-68601A0A43F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43A38-2583-F9EE-17D3-92C02EFD6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426" y="1507784"/>
            <a:ext cx="9629555" cy="484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664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Budget</a:t>
            </a: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AAB9B52-1B57-925C-7B8F-C0CBDFA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Nolan Hann  </a:t>
            </a:r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B1F7E7-6A2D-14E1-6F22-05BF0BA06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05927"/>
              </p:ext>
            </p:extLst>
          </p:nvPr>
        </p:nvGraphicFramePr>
        <p:xfrm>
          <a:off x="1768928" y="1877786"/>
          <a:ext cx="8634183" cy="42186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0664">
                  <a:extLst>
                    <a:ext uri="{9D8B030D-6E8A-4147-A177-3AD203B41FA5}">
                      <a16:colId xmlns:a16="http://schemas.microsoft.com/office/drawing/2014/main" val="920078482"/>
                    </a:ext>
                  </a:extLst>
                </a:gridCol>
                <a:gridCol w="1750331">
                  <a:extLst>
                    <a:ext uri="{9D8B030D-6E8A-4147-A177-3AD203B41FA5}">
                      <a16:colId xmlns:a16="http://schemas.microsoft.com/office/drawing/2014/main" val="1832029029"/>
                    </a:ext>
                  </a:extLst>
                </a:gridCol>
                <a:gridCol w="1750331">
                  <a:extLst>
                    <a:ext uri="{9D8B030D-6E8A-4147-A177-3AD203B41FA5}">
                      <a16:colId xmlns:a16="http://schemas.microsoft.com/office/drawing/2014/main" val="2192367494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655311122"/>
                    </a:ext>
                  </a:extLst>
                </a:gridCol>
              </a:tblGrid>
              <a:tr h="316675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Items needed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Cost of Items ($)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Amount Needed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Total ($)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991491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P3D Respirator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249.99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499.98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6913"/>
                  </a:ext>
                </a:extLst>
              </a:tr>
              <a:tr h="286987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Uline Industrial Nitrile Gloves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38400"/>
                  </a:ext>
                </a:extLst>
              </a:tr>
              <a:tr h="365344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Dewalt Concealer Safety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12.24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24.48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588411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ECLIPSE Static Control Wrist Strap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6.43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6.43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525980"/>
                  </a:ext>
                </a:extLst>
              </a:tr>
              <a:tr h="257298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Ruwac Wet Seperator MX200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9850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9850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032714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Gas Tank Holder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69.99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69.99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01194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Class D Fire Extinguisher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1100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1100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633802"/>
                  </a:ext>
                </a:extLst>
              </a:tr>
              <a:tr h="22761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Computer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393208"/>
                  </a:ext>
                </a:extLst>
              </a:tr>
              <a:tr h="190975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Wire EDM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15000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15000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7537"/>
                  </a:ext>
                </a:extLst>
              </a:tr>
              <a:tr h="190975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Electrician Visit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2000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82049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Potential GE Visit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5,000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5000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304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Monthly Maintenance</a:t>
                      </a:r>
                      <a:endParaRPr lang="en-US" sz="1100" err="1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50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effectLst/>
                          <a:latin typeface="Aptos Narrow"/>
                        </a:rPr>
                        <a:t>600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59362"/>
                  </a:ext>
                </a:extLst>
              </a:tr>
              <a:tr h="227610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93957"/>
                  </a:ext>
                </a:extLst>
              </a:tr>
              <a:tr h="227610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  <a:latin typeface="Aptos Narrow"/>
                        </a:rPr>
                        <a:t>Overall Total ($)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  <a:latin typeface="Aptos Narrow"/>
                        </a:rPr>
                        <a:t>35176.88</a:t>
                      </a:r>
                    </a:p>
                  </a:txBody>
                  <a:tcPr marL="9525" marR="9525" marT="9525" anchor="b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02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2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tifact">
            <a:extLst>
              <a:ext uri="{FF2B5EF4-FFF2-40B4-BE49-F238E27FC236}">
                <a16:creationId xmlns:a16="http://schemas.microsoft.com/office/drawing/2014/main" id="{8C0F300E-E363-1FD6-03FC-26F019A9F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1">
            <a:extLst>
              <a:ext uri="{FF2B5EF4-FFF2-40B4-BE49-F238E27FC236}">
                <a16:creationId xmlns:a16="http://schemas.microsoft.com/office/drawing/2014/main" id="{74EF9B66-2D34-35F1-B1BD-A0AB53E9E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4" y="1505874"/>
            <a:ext cx="9144000" cy="1133628"/>
          </a:xfrm>
        </p:spPr>
        <p:txBody>
          <a:bodyPr>
            <a:normAutofit/>
          </a:bodyPr>
          <a:lstStyle/>
          <a:p>
            <a:r>
              <a:rPr lang="en-US" sz="7500" b="1">
                <a:solidFill>
                  <a:srgbClr val="002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7500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A8B0D61F-16B3-774E-AA6C-80DC2AF1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88424" y="6276106"/>
            <a:ext cx="4415152" cy="218898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74EF9B66-2D34-35F1-B1BD-A0AB53E9E190}"/>
              </a:ext>
            </a:extLst>
          </p:cNvPr>
          <p:cNvSpPr txBox="1">
            <a:spLocks/>
          </p:cNvSpPr>
          <p:nvPr/>
        </p:nvSpPr>
        <p:spPr>
          <a:xfrm>
            <a:off x="1694224" y="3087375"/>
            <a:ext cx="9144000" cy="1133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>
                <a:solidFill>
                  <a:srgbClr val="002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7500"/>
          </a:p>
        </p:txBody>
      </p:sp>
    </p:spTree>
    <p:extLst>
      <p:ext uri="{BB962C8B-B14F-4D97-AF65-F5344CB8AC3E}">
        <p14:creationId xmlns:p14="http://schemas.microsoft.com/office/powerpoint/2010/main" val="4864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dditivemanufacturing.media/articles/installing-a-metal-3d-printer-part-1-equipment">
            <a:extLst>
              <a:ext uri="{FF2B5EF4-FFF2-40B4-BE49-F238E27FC236}">
                <a16:creationId xmlns:a16="http://schemas.microsoft.com/office/drawing/2014/main" id="{8763EBC3-F42C-E893-27E9-6504AD39C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23275"/>
          <a:stretch/>
        </p:blipFill>
        <p:spPr bwMode="auto">
          <a:xfrm>
            <a:off x="5620928" y="2433368"/>
            <a:ext cx="2957054" cy="2969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Commissioning of Concept Laser Mlab Cusing R metal 3D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Donated by Honeywell to NAU’s ME department for the IDEA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D8CDB-35CB-DDAD-8400-616F85D57875}"/>
              </a:ext>
            </a:extLst>
          </p:cNvPr>
          <p:cNvSpPr txBox="1"/>
          <p:nvPr/>
        </p:nvSpPr>
        <p:spPr>
          <a:xfrm>
            <a:off x="437728" y="3320278"/>
            <a:ext cx="495000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Our Job: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Install and restore printer to proper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Evaluate printed specimen against machined counterparts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Print final part as part of assembly using topology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Create instruction manual for training purposes in preparation for work orders and ME286L curriculum 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22560-4341-A781-430E-53640D882FD5}"/>
              </a:ext>
            </a:extLst>
          </p:cNvPr>
          <p:cNvSpPr txBox="1"/>
          <p:nvPr/>
        </p:nvSpPr>
        <p:spPr>
          <a:xfrm>
            <a:off x="5514597" y="5494804"/>
            <a:ext cx="3169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Figure 1: Concept Laser Mlab Cusing 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3C092-9049-02B8-6F95-A4E5804A5795}"/>
              </a:ext>
            </a:extLst>
          </p:cNvPr>
          <p:cNvSpPr txBox="1"/>
          <p:nvPr/>
        </p:nvSpPr>
        <p:spPr>
          <a:xfrm>
            <a:off x="8903458" y="3506779"/>
            <a:ext cx="3132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Figure 2: Honeywell logo and products</a:t>
            </a:r>
          </a:p>
        </p:txBody>
      </p:sp>
      <p:pic>
        <p:nvPicPr>
          <p:cNvPr id="2056" name="Picture 8" descr="https://aflak.com.sa/en/blog/1197-enhance-business-efficiency-with-honeywell-s-advanced-solutions">
            <a:extLst>
              <a:ext uri="{FF2B5EF4-FFF2-40B4-BE49-F238E27FC236}">
                <a16:creationId xmlns:a16="http://schemas.microsoft.com/office/drawing/2014/main" id="{F8575DBE-947C-371E-3890-A319E61B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5" y="1975260"/>
            <a:ext cx="2957054" cy="148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s://www.materialise.com/en/industrial/3d-printing-technologies/metal-3d-printing">
            <a:extLst>
              <a:ext uri="{FF2B5EF4-FFF2-40B4-BE49-F238E27FC236}">
                <a16:creationId xmlns:a16="http://schemas.microsoft.com/office/drawing/2014/main" id="{C88F0164-3307-65D9-2DFB-FCACD0F0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75" y="4065007"/>
            <a:ext cx="2702634" cy="1809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E5BEB-CB9E-1B27-90F5-934DFA4D8471}"/>
              </a:ext>
            </a:extLst>
          </p:cNvPr>
          <p:cNvSpPr txBox="1"/>
          <p:nvPr/>
        </p:nvSpPr>
        <p:spPr>
          <a:xfrm>
            <a:off x="8867390" y="5961437"/>
            <a:ext cx="320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Figure 3: Redesigned aluminum gripper</a:t>
            </a:r>
          </a:p>
        </p:txBody>
      </p:sp>
    </p:spTree>
    <p:extLst>
      <p:ext uri="{BB962C8B-B14F-4D97-AF65-F5344CB8AC3E}">
        <p14:creationId xmlns:p14="http://schemas.microsoft.com/office/powerpoint/2010/main" val="28433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Physical Decomposition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19377DA2-8B2C-5C44-42FE-67B4A8D9E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53" y="2102207"/>
            <a:ext cx="10953119" cy="36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Physical Decomposition Cont.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A drawing of a machine&#10;&#10;Description automatically generated">
            <a:extLst>
              <a:ext uri="{FF2B5EF4-FFF2-40B4-BE49-F238E27FC236}">
                <a16:creationId xmlns:a16="http://schemas.microsoft.com/office/drawing/2014/main" id="{6BA786AF-844D-F598-2BEF-854BDC934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258" y="3573010"/>
            <a:ext cx="2398485" cy="265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C6B4D-3DA4-9D7A-03B6-50E8F20DD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876" y="3607027"/>
            <a:ext cx="23145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-up of a microwave&#10;&#10;Description automatically generated">
            <a:extLst>
              <a:ext uri="{FF2B5EF4-FFF2-40B4-BE49-F238E27FC236}">
                <a16:creationId xmlns:a16="http://schemas.microsoft.com/office/drawing/2014/main" id="{F072D188-CBD7-F9D1-93F0-4E2A21AE2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341" y="1714954"/>
            <a:ext cx="329565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machine with a keyboard and mouse&#10;&#10;Description automatically generated">
            <a:extLst>
              <a:ext uri="{FF2B5EF4-FFF2-40B4-BE49-F238E27FC236}">
                <a16:creationId xmlns:a16="http://schemas.microsoft.com/office/drawing/2014/main" id="{CFC9B15C-CBEA-6826-5A96-CA3784082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11" y="1714954"/>
            <a:ext cx="257175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6ADA3-02AA-E006-5C68-485C4D65ABE5}"/>
              </a:ext>
            </a:extLst>
          </p:cNvPr>
          <p:cNvSpPr txBox="1"/>
          <p:nvPr/>
        </p:nvSpPr>
        <p:spPr>
          <a:xfrm>
            <a:off x="223790" y="4824512"/>
            <a:ext cx="27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4: Machine Computer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1A5ED-B852-A9CD-8E30-A78CFEDC7592}"/>
              </a:ext>
            </a:extLst>
          </p:cNvPr>
          <p:cNvSpPr txBox="1"/>
          <p:nvPr/>
        </p:nvSpPr>
        <p:spPr>
          <a:xfrm>
            <a:off x="3241222" y="3204269"/>
            <a:ext cx="225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5: Build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68862-F535-6DA5-CAA5-7E0B03506AB4}"/>
              </a:ext>
            </a:extLst>
          </p:cNvPr>
          <p:cNvSpPr txBox="1"/>
          <p:nvPr/>
        </p:nvSpPr>
        <p:spPr>
          <a:xfrm>
            <a:off x="6324960" y="4315692"/>
            <a:ext cx="225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6: Build Chamber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ACB7-C9FB-4294-1FD9-56ACB78776C1}"/>
              </a:ext>
            </a:extLst>
          </p:cNvPr>
          <p:cNvSpPr txBox="1"/>
          <p:nvPr/>
        </p:nvSpPr>
        <p:spPr>
          <a:xfrm>
            <a:off x="9600332" y="3130497"/>
            <a:ext cx="225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7: Condensate Filter</a:t>
            </a:r>
          </a:p>
        </p:txBody>
      </p:sp>
    </p:spTree>
    <p:extLst>
      <p:ext uri="{BB962C8B-B14F-4D97-AF65-F5344CB8AC3E}">
        <p14:creationId xmlns:p14="http://schemas.microsoft.com/office/powerpoint/2010/main" val="103916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Concept Gen. - Final Part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30F71-7EC0-0783-840C-4C080D09A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271" y="2162645"/>
            <a:ext cx="2250411" cy="203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691F8-BB9A-1827-CA93-5BDC9956D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219" y="2110478"/>
            <a:ext cx="2214837" cy="303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FDD8B-5F8B-9647-8F69-99906C079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593" y="2110478"/>
            <a:ext cx="2157502" cy="208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7150A-F9E1-B36E-10B4-E9CC8C904470}"/>
              </a:ext>
            </a:extLst>
          </p:cNvPr>
          <p:cNvSpPr txBox="1"/>
          <p:nvPr/>
        </p:nvSpPr>
        <p:spPr>
          <a:xfrm>
            <a:off x="437728" y="2152111"/>
            <a:ext cx="357329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Part of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Benefits from topology optimization (weight 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Difficult or impossible to machine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475BE-0561-8972-2ED6-94EB5073EC89}"/>
              </a:ext>
            </a:extLst>
          </p:cNvPr>
          <p:cNvSpPr txBox="1"/>
          <p:nvPr/>
        </p:nvSpPr>
        <p:spPr>
          <a:xfrm>
            <a:off x="437728" y="4255154"/>
            <a:ext cx="35003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Concepts: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Fastener (bolt, screw,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Bracket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Larger component scaled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8F198-D5E1-B0AF-A73A-D5E878223659}"/>
              </a:ext>
            </a:extLst>
          </p:cNvPr>
          <p:cNvSpPr txBox="1"/>
          <p:nvPr/>
        </p:nvSpPr>
        <p:spPr>
          <a:xfrm>
            <a:off x="4330271" y="4356607"/>
            <a:ext cx="225041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8: Fastener with Lattice 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AA722-8622-4FD3-468F-E5C42345270E}"/>
              </a:ext>
            </a:extLst>
          </p:cNvPr>
          <p:cNvSpPr txBox="1"/>
          <p:nvPr/>
        </p:nvSpPr>
        <p:spPr>
          <a:xfrm>
            <a:off x="7020431" y="5221198"/>
            <a:ext cx="225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9: Bracket with Optimized Topology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0548B-F43E-3C16-A5DB-3B71A663E2AE}"/>
              </a:ext>
            </a:extLst>
          </p:cNvPr>
          <p:cNvSpPr txBox="1"/>
          <p:nvPr/>
        </p:nvSpPr>
        <p:spPr>
          <a:xfrm>
            <a:off x="9664138" y="4356607"/>
            <a:ext cx="2250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Figure 10: Skateboard Truck with Optimized Topology</a:t>
            </a:r>
          </a:p>
        </p:txBody>
      </p:sp>
    </p:spTree>
    <p:extLst>
      <p:ext uri="{BB962C8B-B14F-4D97-AF65-F5344CB8AC3E}">
        <p14:creationId xmlns:p14="http://schemas.microsoft.com/office/powerpoint/2010/main" val="218489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Concept Gen. - Final Part Cont.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Krikawa  </a:t>
            </a:r>
            <a:fld id="{8C0012FA-D9C2-47E6-96CA-8F5C671652A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691F8-BB9A-1827-CA93-5BDC9956D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149" y="1667363"/>
            <a:ext cx="959848" cy="1313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575B78-BCEB-3840-0740-A58E7EE36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680" y="1714692"/>
            <a:ext cx="1377600" cy="1266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0FDD8B-5F8B-9647-8F69-99906C079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393" y="1714692"/>
            <a:ext cx="1377601" cy="133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C72841-A663-DE73-81DE-9A861F80E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05170"/>
              </p:ext>
            </p:extLst>
          </p:nvPr>
        </p:nvGraphicFramePr>
        <p:xfrm>
          <a:off x="395840" y="3560923"/>
          <a:ext cx="349928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Simple assembly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 tolerance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New to 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 visually impactful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Useful at 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Only lattice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279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120796-3E72-7704-BD9D-4D290CED2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29027"/>
              </p:ext>
            </p:extLst>
          </p:nvPr>
        </p:nvGraphicFramePr>
        <p:xfrm>
          <a:off x="4282197" y="3559520"/>
          <a:ext cx="3499280" cy="239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Simple assembly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Industry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High tolerance</a:t>
                      </a:r>
                    </a:p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Only topology optimization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Useful at scale</a:t>
                      </a:r>
                    </a:p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More useful at larger scales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27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66DA23-A712-2480-D922-AE7FA7F00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04205"/>
              </p:ext>
            </p:extLst>
          </p:nvPr>
        </p:nvGraphicFramePr>
        <p:xfrm>
          <a:off x="8168554" y="3559520"/>
          <a:ext cx="3499280" cy="239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Topology and lattice viable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More useful at larger scales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Visually impactful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Involved assembly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New to 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Complicated geometry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2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38824B-64E6-30F3-75CF-1930364B5267}"/>
              </a:ext>
            </a:extLst>
          </p:cNvPr>
          <p:cNvSpPr txBox="1"/>
          <p:nvPr/>
        </p:nvSpPr>
        <p:spPr>
          <a:xfrm>
            <a:off x="1020274" y="3101857"/>
            <a:ext cx="225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Fastener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E5797-7652-ABD0-A4F4-F06EA2DB0EDE}"/>
              </a:ext>
            </a:extLst>
          </p:cNvPr>
          <p:cNvSpPr txBox="1"/>
          <p:nvPr/>
        </p:nvSpPr>
        <p:spPr>
          <a:xfrm>
            <a:off x="4906631" y="3101857"/>
            <a:ext cx="225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Bracket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F332F-5647-EC73-5B24-E03EA06B4E99}"/>
              </a:ext>
            </a:extLst>
          </p:cNvPr>
          <p:cNvSpPr txBox="1"/>
          <p:nvPr/>
        </p:nvSpPr>
        <p:spPr>
          <a:xfrm>
            <a:off x="8561933" y="3104178"/>
            <a:ext cx="27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Skateboard Truck</a:t>
            </a:r>
          </a:p>
        </p:txBody>
      </p:sp>
    </p:spTree>
    <p:extLst>
      <p:ext uri="{BB962C8B-B14F-4D97-AF65-F5344CB8AC3E}">
        <p14:creationId xmlns:p14="http://schemas.microsoft.com/office/powerpoint/2010/main" val="223684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Concept Gen. - Test Print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EEC76-569D-D157-3CBD-4A45E30412FA}"/>
              </a:ext>
            </a:extLst>
          </p:cNvPr>
          <p:cNvSpPr txBox="1"/>
          <p:nvPr/>
        </p:nvSpPr>
        <p:spPr>
          <a:xfrm>
            <a:off x="484909" y="1890155"/>
            <a:ext cx="442355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Rationale: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Testing the printer for any layer/build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Practicing procedure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Concepts: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Benchy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Gear</a:t>
            </a:r>
          </a:p>
        </p:txBody>
      </p:sp>
      <p:pic>
        <p:nvPicPr>
          <p:cNvPr id="3" name="Picture 2" descr="The Benchy hull line | Prusa Knowledge Base&#10;https://help.prusa3d.com/article/the-benchy-hull-line_124745">
            <a:extLst>
              <a:ext uri="{FF2B5EF4-FFF2-40B4-BE49-F238E27FC236}">
                <a16:creationId xmlns:a16="http://schemas.microsoft.com/office/drawing/2014/main" id="{C47107F2-047C-4799-B8ED-975F5A04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294" y="1886506"/>
            <a:ext cx="2747284" cy="188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40 Tooth 1.25 Module 0.375 in. Hex Bore Steel Bevel Gear - AndyMark, Inc&#10;&#10;https://www.andymark.com/products/40-tooth-1-25-module-0-375-in-hex-bore-steel-bevel-gear">
            <a:extLst>
              <a:ext uri="{FF2B5EF4-FFF2-40B4-BE49-F238E27FC236}">
                <a16:creationId xmlns:a16="http://schemas.microsoft.com/office/drawing/2014/main" id="{2190172B-7FAB-9F44-7FA3-DAB764327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242" y="2029320"/>
            <a:ext cx="2759777" cy="2799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B6879-3553-1103-3862-8D8A81C24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980" y="4158096"/>
            <a:ext cx="1348593" cy="165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91B223-52A7-0B34-1153-FC52F6CFDB5B}"/>
              </a:ext>
            </a:extLst>
          </p:cNvPr>
          <p:cNvSpPr txBox="1"/>
          <p:nvPr/>
        </p:nvSpPr>
        <p:spPr>
          <a:xfrm>
            <a:off x="5501560" y="3773143"/>
            <a:ext cx="225041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11: </a:t>
            </a:r>
            <a:r>
              <a:rPr lang="en-US" sz="1400" err="1"/>
              <a:t>Benchy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B6828-3C8B-637E-140E-1726AD7470C1}"/>
              </a:ext>
            </a:extLst>
          </p:cNvPr>
          <p:cNvSpPr txBox="1"/>
          <p:nvPr/>
        </p:nvSpPr>
        <p:spPr>
          <a:xfrm>
            <a:off x="8857988" y="4888928"/>
            <a:ext cx="225041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12: Bevel Gear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BA8E9-FA84-E9E6-78E9-A5968A8DAF57}"/>
              </a:ext>
            </a:extLst>
          </p:cNvPr>
          <p:cNvSpPr txBox="1"/>
          <p:nvPr/>
        </p:nvSpPr>
        <p:spPr>
          <a:xfrm>
            <a:off x="6517559" y="5950285"/>
            <a:ext cx="225041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13: Miniature</a:t>
            </a:r>
          </a:p>
        </p:txBody>
      </p:sp>
    </p:spTree>
    <p:extLst>
      <p:ext uri="{BB962C8B-B14F-4D97-AF65-F5344CB8AC3E}">
        <p14:creationId xmlns:p14="http://schemas.microsoft.com/office/powerpoint/2010/main" val="110818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Concept Gen. - Test Print Cont.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The Benchy hull line | Prusa Knowledge Base&#10;https://help.prusa3d.com/article/the-benchy-hull-line_124745">
            <a:extLst>
              <a:ext uri="{FF2B5EF4-FFF2-40B4-BE49-F238E27FC236}">
                <a16:creationId xmlns:a16="http://schemas.microsoft.com/office/drawing/2014/main" id="{C47107F2-047C-4799-B8ED-975F5A044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37" y="1686935"/>
            <a:ext cx="2502354" cy="174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40 Tooth 1.25 Module 0.375 in. Hex Bore Steel Bevel Gear - AndyMark, Inc&#10;&#10;https://www.andymark.com/products/40-tooth-1-25-module-0-375-in-hex-bore-steel-bevel-gear">
            <a:extLst>
              <a:ext uri="{FF2B5EF4-FFF2-40B4-BE49-F238E27FC236}">
                <a16:creationId xmlns:a16="http://schemas.microsoft.com/office/drawing/2014/main" id="{2190172B-7FAB-9F44-7FA3-DAB764327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812" y="1720892"/>
            <a:ext cx="1589564" cy="1747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B6879-3553-1103-3862-8D8A81C24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337" y="1690667"/>
            <a:ext cx="1439307" cy="173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FBC2837-8821-EF05-0234-79479291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33228"/>
              </p:ext>
            </p:extLst>
          </p:nvPr>
        </p:nvGraphicFramePr>
        <p:xfrm>
          <a:off x="586341" y="3960066"/>
          <a:ext cx="3499280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Ubiquitous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Easy to spot layer defects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Can be printed on most machines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Good 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27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28B177-B374-C7EE-ED21-4786B4168FB5}"/>
              </a:ext>
            </a:extLst>
          </p:cNvPr>
          <p:cNvSpPr txBox="1"/>
          <p:nvPr/>
        </p:nvSpPr>
        <p:spPr>
          <a:xfrm>
            <a:off x="1210774" y="3501000"/>
            <a:ext cx="22504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/>
              <a:t>Benchy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63A548-1341-6D82-2960-6760BC05B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71296"/>
              </p:ext>
            </p:extLst>
          </p:nvPr>
        </p:nvGraphicFramePr>
        <p:xfrm>
          <a:off x="4341912" y="3960065"/>
          <a:ext cx="3499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Complex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Easy Failure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Good Demonstration of the Machine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Potential waste of powder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94AA6C-42F6-F35B-4C1F-455FEF57D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99261"/>
              </p:ext>
            </p:extLst>
          </p:nvPr>
        </p:nvGraphicFramePr>
        <p:xfrm>
          <a:off x="8200571" y="3964214"/>
          <a:ext cx="3499280" cy="239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40">
                  <a:extLst>
                    <a:ext uri="{9D8B030D-6E8A-4147-A177-3AD203B41FA5}">
                      <a16:colId xmlns:a16="http://schemas.microsoft.com/office/drawing/2014/main" val="700784420"/>
                    </a:ext>
                  </a:extLst>
                </a:gridCol>
                <a:gridCol w="1749640">
                  <a:extLst>
                    <a:ext uri="{9D8B030D-6E8A-4147-A177-3AD203B41FA5}">
                      <a16:colId xmlns:a16="http://schemas.microsoft.com/office/drawing/2014/main" val="181000868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416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Complex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Can be molded easily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0423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Tolerance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Very high tolerance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33998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Extra Credit for ME465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927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F467201-F0F6-F192-B12B-5EFAFDF86C58}"/>
              </a:ext>
            </a:extLst>
          </p:cNvPr>
          <p:cNvSpPr txBox="1"/>
          <p:nvPr/>
        </p:nvSpPr>
        <p:spPr>
          <a:xfrm>
            <a:off x="4957273" y="3500999"/>
            <a:ext cx="22504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Miniature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A5B2A-2E04-1132-F0E2-2B5FC45E24FE}"/>
              </a:ext>
            </a:extLst>
          </p:cNvPr>
          <p:cNvSpPr txBox="1"/>
          <p:nvPr/>
        </p:nvSpPr>
        <p:spPr>
          <a:xfrm>
            <a:off x="8821702" y="3500999"/>
            <a:ext cx="22504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Gear</a:t>
            </a:r>
          </a:p>
        </p:txBody>
      </p:sp>
    </p:spTree>
    <p:extLst>
      <p:ext uri="{BB962C8B-B14F-4D97-AF65-F5344CB8AC3E}">
        <p14:creationId xmlns:p14="http://schemas.microsoft.com/office/powerpoint/2010/main" val="107565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Concept Gen. - Test Specimen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Hann  </a:t>
            </a:r>
            <a:fld id="{8C0012FA-D9C2-47E6-96CA-8F5C671652A4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E111C-A371-CA47-93A7-C012D8010D9F}"/>
              </a:ext>
            </a:extLst>
          </p:cNvPr>
          <p:cNvSpPr txBox="1"/>
          <p:nvPr/>
        </p:nvSpPr>
        <p:spPr>
          <a:xfrm>
            <a:off x="475012" y="1989116"/>
            <a:ext cx="418605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Dogbone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Cylindrical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Rectangular</a:t>
            </a:r>
          </a:p>
          <a:p>
            <a:endParaRPr lang="en-US"/>
          </a:p>
          <a:p>
            <a:pPr>
              <a:buFont typeface="Calibri"/>
            </a:pPr>
            <a:endParaRPr lang="en-US"/>
          </a:p>
          <a:p>
            <a:pPr>
              <a:buFont typeface="Calibri"/>
            </a:pPr>
            <a:r>
              <a:rPr lang="en-US"/>
              <a:t>Three Different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Machined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Printed Stock, Machined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As Printed</a:t>
            </a:r>
          </a:p>
          <a:p>
            <a:endParaRPr lang="en-US"/>
          </a:p>
        </p:txBody>
      </p:sp>
      <p:pic>
        <p:nvPicPr>
          <p:cNvPr id="3" name="Picture 2" descr="Fatigue testing surface-treated components - Aerospace Manufacturing and  Design">
            <a:extLst>
              <a:ext uri="{FF2B5EF4-FFF2-40B4-BE49-F238E27FC236}">
                <a16:creationId xmlns:a16="http://schemas.microsoft.com/office/drawing/2014/main" id="{14E9D9BE-B102-F471-1779-CFEC8E4205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92" r="8556"/>
          <a:stretch/>
        </p:blipFill>
        <p:spPr>
          <a:xfrm>
            <a:off x="5430301" y="2311474"/>
            <a:ext cx="4684197" cy="313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AC1A9-764C-CAB0-2CB9-FC67CEBD017D}"/>
              </a:ext>
            </a:extLst>
          </p:cNvPr>
          <p:cNvSpPr txBox="1"/>
          <p:nvPr/>
        </p:nvSpPr>
        <p:spPr>
          <a:xfrm>
            <a:off x="6017402" y="5524095"/>
            <a:ext cx="350999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14: </a:t>
            </a:r>
            <a:r>
              <a:rPr lang="en-US" sz="1400" err="1"/>
              <a:t>Dogbone</a:t>
            </a:r>
            <a:r>
              <a:rPr lang="en-US" sz="1400"/>
              <a:t> Specimens</a:t>
            </a:r>
          </a:p>
        </p:txBody>
      </p:sp>
    </p:spTree>
    <p:extLst>
      <p:ext uri="{BB962C8B-B14F-4D97-AF65-F5344CB8AC3E}">
        <p14:creationId xmlns:p14="http://schemas.microsoft.com/office/powerpoint/2010/main" val="214488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4" ma:contentTypeDescription="Create a new document." ma:contentTypeScope="" ma:versionID="7e037be3522f436328f6e15567b37c72">
  <xsd:schema xmlns:xsd="http://www.w3.org/2001/XMLSchema" xmlns:xs="http://www.w3.org/2001/XMLSchema" xmlns:p="http://schemas.microsoft.com/office/2006/metadata/properties" xmlns:ns2="5a67763d-5cab-485d-a9ad-9fc9652770bf" targetNamespace="http://schemas.microsoft.com/office/2006/metadata/properties" ma:root="true" ma:fieldsID="c96feae0ad1ba78a16da94201648ace4" ns2:_="">
    <xsd:import namespace="5a67763d-5cab-485d-a9ad-9fc965277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2DE1B7-0D94-4150-9B63-9411ED3B0BAF}">
  <ds:schemaRefs>
    <ds:schemaRef ds:uri="5a67763d-5cab-485d-a9ad-9fc9652770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CA43B-8380-4907-9560-CC86D588FA10}">
  <ds:schemaRefs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095596-89E4-4B74-B53E-E769EF975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Metal 3D Printer</vt:lpstr>
      <vt:lpstr>Project Description</vt:lpstr>
      <vt:lpstr>Physical Decomposition</vt:lpstr>
      <vt:lpstr>Physical Decomposition Cont.</vt:lpstr>
      <vt:lpstr>Concept Gen. - Final Part</vt:lpstr>
      <vt:lpstr>Concept Gen. - Final Part Cont.</vt:lpstr>
      <vt:lpstr>Concept Gen. - Test Print</vt:lpstr>
      <vt:lpstr>Concept Gen. - Test Print Cont.</vt:lpstr>
      <vt:lpstr>Concept Gen. - Test Specimen</vt:lpstr>
      <vt:lpstr>Engineering Calc. FEA Bracket</vt:lpstr>
      <vt:lpstr>Engineering Calc. Tensile</vt:lpstr>
      <vt:lpstr>Commissioning Evaluation</vt:lpstr>
      <vt:lpstr>Commissioning Process Cont.</vt:lpstr>
      <vt:lpstr>Commissioning Process Cont.</vt:lpstr>
      <vt:lpstr>Schedule</vt:lpstr>
      <vt:lpstr>Budget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3D Printer</dc:title>
  <dc:creator>Nathan Altair Krikawa</dc:creator>
  <cp:revision>1</cp:revision>
  <dcterms:created xsi:type="dcterms:W3CDTF">2024-09-11T22:53:02Z</dcterms:created>
  <dcterms:modified xsi:type="dcterms:W3CDTF">2024-10-22T06:10:29Z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0x010100892BD2AD1C48D34B82C3A70F742EC048</vt:lpwstr>
  </property>
</Properties>
</file>